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334" r:id="rId19"/>
    <p:sldId id="277" r:id="rId20"/>
    <p:sldId id="284" r:id="rId21"/>
    <p:sldId id="269" r:id="rId22"/>
    <p:sldId id="337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338" r:id="rId39"/>
    <p:sldId id="339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1F77B4"/>
    <a:srgbClr val="0B49CB"/>
    <a:srgbClr val="0948CB"/>
    <a:srgbClr val="F2F2F2"/>
    <a:srgbClr val="F2F4F8"/>
    <a:srgbClr val="121619"/>
    <a:srgbClr val="145579"/>
    <a:srgbClr val="3A6483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119BFC-FB38-44BC-8255-37F11AF604E7}" v="1267" dt="2023-03-07T11:32:42.005"/>
    <p1510:client id="{E3765EB5-FA1D-4CE7-A7A3-971C3E177770}" v="5" dt="2023-03-07T05:42:02.650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5" autoAdjust="0"/>
    <p:restoredTop sz="93447" autoAdjust="0"/>
  </p:normalViewPr>
  <p:slideViewPr>
    <p:cSldViewPr snapToGrid="0" snapToObjects="1">
      <p:cViewPr varScale="1">
        <p:scale>
          <a:sx n="56" d="100"/>
          <a:sy n="56" d="100"/>
        </p:scale>
        <p:origin x="1096" y="4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Thai-Huy Nguyen" userId="S::thaihuyleomessi@xzvvp.onmicrosoft.com::79ee87a6-380d-4ef0-8514-5b42de422856" providerId="AD" clId="Web-{E3765EB5-FA1D-4CE7-A7A3-971C3E177770}"/>
    <pc:docChg chg="modSld">
      <pc:chgData name="Thai-Huy Nguyen" userId="S::thaihuyleomessi@xzvvp.onmicrosoft.com::79ee87a6-380d-4ef0-8514-5b42de422856" providerId="AD" clId="Web-{E3765EB5-FA1D-4CE7-A7A3-971C3E177770}" dt="2023-03-07T05:42:02.650" v="4" actId="20577"/>
      <pc:docMkLst>
        <pc:docMk/>
      </pc:docMkLst>
      <pc:sldChg chg="modSp">
        <pc:chgData name="Thai-Huy Nguyen" userId="S::thaihuyleomessi@xzvvp.onmicrosoft.com::79ee87a6-380d-4ef0-8514-5b42de422856" providerId="AD" clId="Web-{E3765EB5-FA1D-4CE7-A7A3-971C3E177770}" dt="2023-03-07T05:42:02.650" v="4" actId="20577"/>
        <pc:sldMkLst>
          <pc:docMk/>
          <pc:sldMk cId="3975168428" sldId="317"/>
        </pc:sldMkLst>
        <pc:spChg chg="mod">
          <ac:chgData name="Thai-Huy Nguyen" userId="S::thaihuyleomessi@xzvvp.onmicrosoft.com::79ee87a6-380d-4ef0-8514-5b42de422856" providerId="AD" clId="Web-{E3765EB5-FA1D-4CE7-A7A3-971C3E177770}" dt="2023-03-07T05:42:02.650" v="4" actId="20577"/>
          <ac:spMkLst>
            <pc:docMk/>
            <pc:sldMk cId="3975168428" sldId="317"/>
            <ac:spMk id="6" creationId="{9AAF893A-553D-36FB-9F1C-9B85BBBC82ED}"/>
          </ac:spMkLst>
        </pc:spChg>
      </pc:sldChg>
      <pc:sldChg chg="modSp">
        <pc:chgData name="Thai-Huy Nguyen" userId="S::thaihuyleomessi@xzvvp.onmicrosoft.com::79ee87a6-380d-4ef0-8514-5b42de422856" providerId="AD" clId="Web-{E3765EB5-FA1D-4CE7-A7A3-971C3E177770}" dt="2023-03-07T05:35:52.310" v="0" actId="20577"/>
        <pc:sldMkLst>
          <pc:docMk/>
          <pc:sldMk cId="1980221439" sldId="331"/>
        </pc:sldMkLst>
        <pc:spChg chg="mod">
          <ac:chgData name="Thai-Huy Nguyen" userId="S::thaihuyleomessi@xzvvp.onmicrosoft.com::79ee87a6-380d-4ef0-8514-5b42de422856" providerId="AD" clId="Web-{E3765EB5-FA1D-4CE7-A7A3-971C3E177770}" dt="2023-03-07T05:35:52.310" v="0" actId="20577"/>
          <ac:spMkLst>
            <pc:docMk/>
            <pc:sldMk cId="1980221439" sldId="331"/>
            <ac:spMk id="10" creationId="{79EF1473-3ADD-43F1-A495-57AAB7FD902F}"/>
          </ac:spMkLst>
        </pc:spChg>
      </pc:sldChg>
    </pc:docChg>
  </pc:docChgLst>
  <pc:docChgLst>
    <pc:chgData name="Thai-Huy Nguyen" userId="79ee87a6-380d-4ef0-8514-5b42de422856" providerId="ADAL" clId="{CF119BFC-FB38-44BC-8255-37F11AF604E7}"/>
    <pc:docChg chg="undo redo custSel addSld delSld modSld">
      <pc:chgData name="Thai-Huy Nguyen" userId="79ee87a6-380d-4ef0-8514-5b42de422856" providerId="ADAL" clId="{CF119BFC-FB38-44BC-8255-37F11AF604E7}" dt="2023-03-07T11:43:53.063" v="11346" actId="6549"/>
      <pc:docMkLst>
        <pc:docMk/>
      </pc:docMkLst>
      <pc:sldChg chg="modSp mod">
        <pc:chgData name="Thai-Huy Nguyen" userId="79ee87a6-380d-4ef0-8514-5b42de422856" providerId="ADAL" clId="{CF119BFC-FB38-44BC-8255-37F11AF604E7}" dt="2023-03-07T11:32:42.005" v="11315"/>
        <pc:sldMkLst>
          <pc:docMk/>
          <pc:sldMk cId="1553432724" sldId="262"/>
        </pc:sldMkLst>
        <pc:spChg chg="mod">
          <ac:chgData name="Thai-Huy Nguyen" userId="79ee87a6-380d-4ef0-8514-5b42de422856" providerId="ADAL" clId="{CF119BFC-FB38-44BC-8255-37F11AF604E7}" dt="2023-03-07T10:34:33.559" v="10910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">
        <pc:chgData name="Thai-Huy Nguyen" userId="79ee87a6-380d-4ef0-8514-5b42de422856" providerId="ADAL" clId="{CF119BFC-FB38-44BC-8255-37F11AF604E7}" dt="2023-03-07T11:32:42.005" v="11315"/>
        <pc:sldMkLst>
          <pc:docMk/>
          <pc:sldMk cId="3288665831" sldId="263"/>
        </pc:sldMkLst>
        <pc:spChg chg="mod">
          <ac:chgData name="Thai-Huy Nguyen" userId="79ee87a6-380d-4ef0-8514-5b42de422856" providerId="ADAL" clId="{CF119BFC-FB38-44BC-8255-37F11AF604E7}" dt="2023-03-05T10:46:51.978" v="574" actId="20577"/>
          <ac:spMkLst>
            <pc:docMk/>
            <pc:sldMk cId="3288665831" sldId="263"/>
            <ac:spMk id="5" creationId="{1B07C49E-AFFC-EC46-8930-E4D428F5F943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3288665831" sldId="263"/>
            <ac:spMk id="12" creationId="{D77AC1D2-8B41-4A7A-88CF-41E6B7D8C98D}"/>
          </ac:spMkLst>
        </pc:spChg>
      </pc:sldChg>
      <pc:sldChg chg="addSp delSp modSp mod">
        <pc:chgData name="Thai-Huy Nguyen" userId="79ee87a6-380d-4ef0-8514-5b42de422856" providerId="ADAL" clId="{CF119BFC-FB38-44BC-8255-37F11AF604E7}" dt="2023-03-07T11:32:42.005" v="11315"/>
        <pc:sldMkLst>
          <pc:docMk/>
          <pc:sldMk cId="2987552906" sldId="264"/>
        </pc:sldMkLst>
        <pc:spChg chg="add mod">
          <ac:chgData name="Thai-Huy Nguyen" userId="79ee87a6-380d-4ef0-8514-5b42de422856" providerId="ADAL" clId="{CF119BFC-FB38-44BC-8255-37F11AF604E7}" dt="2023-03-05T15:31:51.199" v="1423"/>
          <ac:spMkLst>
            <pc:docMk/>
            <pc:sldMk cId="2987552906" sldId="264"/>
            <ac:spMk id="2" creationId="{FB8D5BCA-9FEC-5D27-EE5F-5CEA73D53BB0}"/>
          </ac:spMkLst>
        </pc:spChg>
        <pc:spChg chg="add del mod">
          <ac:chgData name="Thai-Huy Nguyen" userId="79ee87a6-380d-4ef0-8514-5b42de422856" providerId="ADAL" clId="{CF119BFC-FB38-44BC-8255-37F11AF604E7}" dt="2023-03-05T16:20:38.073" v="1828" actId="478"/>
          <ac:spMkLst>
            <pc:docMk/>
            <pc:sldMk cId="2987552906" sldId="264"/>
            <ac:spMk id="3" creationId="{7B29E385-E096-6D51-806C-22542D91C80F}"/>
          </ac:spMkLst>
        </pc:spChg>
        <pc:spChg chg="del mod">
          <ac:chgData name="Thai-Huy Nguyen" userId="79ee87a6-380d-4ef0-8514-5b42de422856" providerId="ADAL" clId="{CF119BFC-FB38-44BC-8255-37F11AF604E7}" dt="2023-03-05T16:21:08.385" v="1832" actId="478"/>
          <ac:spMkLst>
            <pc:docMk/>
            <pc:sldMk cId="2987552906" sldId="264"/>
            <ac:spMk id="5" creationId="{1B07C49E-AFFC-EC46-8930-E4D428F5F943}"/>
          </ac:spMkLst>
        </pc:spChg>
        <pc:spChg chg="add del mod">
          <ac:chgData name="Thai-Huy Nguyen" userId="79ee87a6-380d-4ef0-8514-5b42de422856" providerId="ADAL" clId="{CF119BFC-FB38-44BC-8255-37F11AF604E7}" dt="2023-03-05T19:15:52.064" v="3087" actId="478"/>
          <ac:spMkLst>
            <pc:docMk/>
            <pc:sldMk cId="2987552906" sldId="264"/>
            <ac:spMk id="7" creationId="{FF082C56-6DB3-D5FD-5B0E-61B4475C99DE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2987552906" sldId="264"/>
            <ac:spMk id="8" creationId="{2A665A13-3129-46DF-B847-F273F3E96BE6}"/>
          </ac:spMkLst>
        </pc:spChg>
        <pc:spChg chg="add mod">
          <ac:chgData name="Thai-Huy Nguyen" userId="79ee87a6-380d-4ef0-8514-5b42de422856" providerId="ADAL" clId="{CF119BFC-FB38-44BC-8255-37F11AF604E7}" dt="2023-03-05T16:44:31.261" v="1961" actId="1076"/>
          <ac:spMkLst>
            <pc:docMk/>
            <pc:sldMk cId="2987552906" sldId="264"/>
            <ac:spMk id="9" creationId="{1CE65D77-1AF5-1492-198A-909229F0A386}"/>
          </ac:spMkLst>
        </pc:spChg>
        <pc:spChg chg="add mod">
          <ac:chgData name="Thai-Huy Nguyen" userId="79ee87a6-380d-4ef0-8514-5b42de422856" providerId="ADAL" clId="{CF119BFC-FB38-44BC-8255-37F11AF604E7}" dt="2023-03-05T19:15:54.248" v="3089"/>
          <ac:spMkLst>
            <pc:docMk/>
            <pc:sldMk cId="2987552906" sldId="264"/>
            <ac:spMk id="10" creationId="{A624243A-E033-0E2E-BA2E-C4725A543591}"/>
          </ac:spMkLst>
        </pc:spChg>
        <pc:graphicFrameChg chg="add mod modGraphic">
          <ac:chgData name="Thai-Huy Nguyen" userId="79ee87a6-380d-4ef0-8514-5b42de422856" providerId="ADAL" clId="{CF119BFC-FB38-44BC-8255-37F11AF604E7}" dt="2023-03-07T11:04:12.736" v="10918" actId="20577"/>
          <ac:graphicFrameMkLst>
            <pc:docMk/>
            <pc:sldMk cId="2987552906" sldId="264"/>
            <ac:graphicFrameMk id="6" creationId="{6C02BEF4-59FF-BFE7-3C2F-88411654A452}"/>
          </ac:graphicFrameMkLst>
        </pc:graphicFrameChg>
      </pc:sldChg>
      <pc:sldChg chg="addSp modSp mod">
        <pc:chgData name="Thai-Huy Nguyen" userId="79ee87a6-380d-4ef0-8514-5b42de422856" providerId="ADAL" clId="{CF119BFC-FB38-44BC-8255-37F11AF604E7}" dt="2023-03-07T11:32:42.005" v="11315"/>
        <pc:sldMkLst>
          <pc:docMk/>
          <pc:sldMk cId="1578726356" sldId="265"/>
        </pc:sldMkLst>
        <pc:spChg chg="add mod">
          <ac:chgData name="Thai-Huy Nguyen" userId="79ee87a6-380d-4ef0-8514-5b42de422856" providerId="ADAL" clId="{CF119BFC-FB38-44BC-8255-37F11AF604E7}" dt="2023-03-05T17:40:27.938" v="2655" actId="20577"/>
          <ac:spMkLst>
            <pc:docMk/>
            <pc:sldMk cId="1578726356" sldId="265"/>
            <ac:spMk id="2" creationId="{BC683EA1-6087-4906-AB43-D90BCA15A725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1578726356" sldId="265"/>
            <ac:spMk id="3" creationId="{32405FDA-CB27-4506-BA80-B7DD00CB25C5}"/>
          </ac:spMkLst>
        </pc:spChg>
        <pc:spChg chg="mod">
          <ac:chgData name="Thai-Huy Nguyen" userId="79ee87a6-380d-4ef0-8514-5b42de422856" providerId="ADAL" clId="{CF119BFC-FB38-44BC-8255-37F11AF604E7}" dt="2023-03-07T11:12:05.238" v="11115" actId="14100"/>
          <ac:spMkLst>
            <pc:docMk/>
            <pc:sldMk cId="1578726356" sldId="265"/>
            <ac:spMk id="5" creationId="{1B07C49E-AFFC-EC46-8930-E4D428F5F943}"/>
          </ac:spMkLst>
        </pc:spChg>
      </pc:sldChg>
      <pc:sldChg chg="addSp modSp mod">
        <pc:chgData name="Thai-Huy Nguyen" userId="79ee87a6-380d-4ef0-8514-5b42de422856" providerId="ADAL" clId="{CF119BFC-FB38-44BC-8255-37F11AF604E7}" dt="2023-03-07T11:43:53.063" v="11346" actId="6549"/>
        <pc:sldMkLst>
          <pc:docMk/>
          <pc:sldMk cId="779971636" sldId="266"/>
        </pc:sldMkLst>
        <pc:spChg chg="add mod">
          <ac:chgData name="Thai-Huy Nguyen" userId="79ee87a6-380d-4ef0-8514-5b42de422856" providerId="ADAL" clId="{CF119BFC-FB38-44BC-8255-37F11AF604E7}" dt="2023-03-07T07:48:20.696" v="9190" actId="1076"/>
          <ac:spMkLst>
            <pc:docMk/>
            <pc:sldMk cId="779971636" sldId="266"/>
            <ac:spMk id="2" creationId="{582DF5B5-2B89-3ACE-B19E-52FAD558D0A3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779971636" sldId="266"/>
            <ac:spMk id="3" creationId="{D9E97D81-A978-4758-8A93-47C19B104075}"/>
          </ac:spMkLst>
        </pc:spChg>
        <pc:spChg chg="mod">
          <ac:chgData name="Thai-Huy Nguyen" userId="79ee87a6-380d-4ef0-8514-5b42de422856" providerId="ADAL" clId="{CF119BFC-FB38-44BC-8255-37F11AF604E7}" dt="2023-03-07T11:43:53.063" v="11346" actId="6549"/>
          <ac:spMkLst>
            <pc:docMk/>
            <pc:sldMk cId="779971636" sldId="266"/>
            <ac:spMk id="5" creationId="{1B07C49E-AFFC-EC46-8930-E4D428F5F943}"/>
          </ac:spMkLst>
        </pc:spChg>
        <pc:spChg chg="add mod">
          <ac:chgData name="Thai-Huy Nguyen" userId="79ee87a6-380d-4ef0-8514-5b42de422856" providerId="ADAL" clId="{CF119BFC-FB38-44BC-8255-37F11AF604E7}" dt="2023-03-05T17:38:46.298" v="2645" actId="14100"/>
          <ac:spMkLst>
            <pc:docMk/>
            <pc:sldMk cId="779971636" sldId="266"/>
            <ac:spMk id="6" creationId="{A47B0BC6-4FE5-3E41-BA57-2F1313BE0C1D}"/>
          </ac:spMkLst>
        </pc:spChg>
      </pc:sldChg>
      <pc:sldChg chg="addSp delSp modSp mod">
        <pc:chgData name="Thai-Huy Nguyen" userId="79ee87a6-380d-4ef0-8514-5b42de422856" providerId="ADAL" clId="{CF119BFC-FB38-44BC-8255-37F11AF604E7}" dt="2023-03-07T11:32:42.005" v="11315"/>
        <pc:sldMkLst>
          <pc:docMk/>
          <pc:sldMk cId="3865605948" sldId="269"/>
        </pc:sldMkLst>
        <pc:spChg chg="add mod">
          <ac:chgData name="Thai-Huy Nguyen" userId="79ee87a6-380d-4ef0-8514-5b42de422856" providerId="ADAL" clId="{CF119BFC-FB38-44BC-8255-37F11AF604E7}" dt="2023-03-07T08:34:05.548" v="9672" actId="20577"/>
          <ac:spMkLst>
            <pc:docMk/>
            <pc:sldMk cId="3865605948" sldId="269"/>
            <ac:spMk id="2" creationId="{BF20134D-7F5E-2CCF-0FC3-00F4BB786013}"/>
          </ac:spMkLst>
        </pc:spChg>
        <pc:spChg chg="mod">
          <ac:chgData name="Thai-Huy Nguyen" userId="79ee87a6-380d-4ef0-8514-5b42de422856" providerId="ADAL" clId="{CF119BFC-FB38-44BC-8255-37F11AF604E7}" dt="2023-03-07T08:01:18.320" v="9433" actId="1076"/>
          <ac:spMkLst>
            <pc:docMk/>
            <pc:sldMk cId="3865605948" sldId="269"/>
            <ac:spMk id="3" creationId="{373827F3-F386-AA4E-80ED-D86DEF8C158D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3865605948" sldId="269"/>
            <ac:spMk id="4" creationId="{54F4FCC5-6E7E-4FF0-BE45-680EEC392C9F}"/>
          </ac:spMkLst>
        </pc:spChg>
        <pc:spChg chg="add del mod">
          <ac:chgData name="Thai-Huy Nguyen" userId="79ee87a6-380d-4ef0-8514-5b42de422856" providerId="ADAL" clId="{CF119BFC-FB38-44BC-8255-37F11AF604E7}" dt="2023-03-06T06:36:13.252" v="4382" actId="478"/>
          <ac:spMkLst>
            <pc:docMk/>
            <pc:sldMk cId="3865605948" sldId="269"/>
            <ac:spMk id="6" creationId="{5102F71E-7A87-C686-3087-8D2014E6230D}"/>
          </ac:spMkLst>
        </pc:spChg>
        <pc:spChg chg="add mod">
          <ac:chgData name="Thai-Huy Nguyen" userId="79ee87a6-380d-4ef0-8514-5b42de422856" providerId="ADAL" clId="{CF119BFC-FB38-44BC-8255-37F11AF604E7}" dt="2023-03-07T08:08:44.194" v="9509" actId="1076"/>
          <ac:spMkLst>
            <pc:docMk/>
            <pc:sldMk cId="3865605948" sldId="269"/>
            <ac:spMk id="13" creationId="{62862353-E0EE-2284-C455-A93A82F492AC}"/>
          </ac:spMkLst>
        </pc:spChg>
        <pc:picChg chg="add mod">
          <ac:chgData name="Thai-Huy Nguyen" userId="79ee87a6-380d-4ef0-8514-5b42de422856" providerId="ADAL" clId="{CF119BFC-FB38-44BC-8255-37F11AF604E7}" dt="2023-03-07T08:01:18.320" v="9433" actId="1076"/>
          <ac:picMkLst>
            <pc:docMk/>
            <pc:sldMk cId="3865605948" sldId="269"/>
            <ac:picMk id="6" creationId="{BF50DCC9-722A-CB2B-D19C-D4D30455C638}"/>
          </ac:picMkLst>
        </pc:picChg>
        <pc:picChg chg="add del mod">
          <ac:chgData name="Thai-Huy Nguyen" userId="79ee87a6-380d-4ef0-8514-5b42de422856" providerId="ADAL" clId="{CF119BFC-FB38-44BC-8255-37F11AF604E7}" dt="2023-03-06T06:36:47.512" v="4388" actId="478"/>
          <ac:picMkLst>
            <pc:docMk/>
            <pc:sldMk cId="3865605948" sldId="269"/>
            <ac:picMk id="8" creationId="{F97C4870-7142-7BFA-CABE-8E519CA4E370}"/>
          </ac:picMkLst>
        </pc:picChg>
        <pc:picChg chg="add del mod">
          <ac:chgData name="Thai-Huy Nguyen" userId="79ee87a6-380d-4ef0-8514-5b42de422856" providerId="ADAL" clId="{CF119BFC-FB38-44BC-8255-37F11AF604E7}" dt="2023-03-06T06:39:18.653" v="4390" actId="478"/>
          <ac:picMkLst>
            <pc:docMk/>
            <pc:sldMk cId="3865605948" sldId="269"/>
            <ac:picMk id="10" creationId="{74BF4A3C-3782-51DB-F3C9-DB862B36A224}"/>
          </ac:picMkLst>
        </pc:picChg>
        <pc:picChg chg="add del mod">
          <ac:chgData name="Thai-Huy Nguyen" userId="79ee87a6-380d-4ef0-8514-5b42de422856" providerId="ADAL" clId="{CF119BFC-FB38-44BC-8255-37F11AF604E7}" dt="2023-03-06T06:43:14.249" v="4394" actId="478"/>
          <ac:picMkLst>
            <pc:docMk/>
            <pc:sldMk cId="3865605948" sldId="269"/>
            <ac:picMk id="12" creationId="{F8F1E925-CEC8-1100-6A6A-96248EE6D8E1}"/>
          </ac:picMkLst>
        </pc:picChg>
        <pc:picChg chg="add del mod">
          <ac:chgData name="Thai-Huy Nguyen" userId="79ee87a6-380d-4ef0-8514-5b42de422856" providerId="ADAL" clId="{CF119BFC-FB38-44BC-8255-37F11AF604E7}" dt="2023-03-07T07:20:31.665" v="9081" actId="21"/>
          <ac:picMkLst>
            <pc:docMk/>
            <pc:sldMk cId="3865605948" sldId="269"/>
            <ac:picMk id="2050" creationId="{219B5299-B079-53B6-F49A-DF8CCF5D44EF}"/>
          </ac:picMkLst>
        </pc:picChg>
        <pc:picChg chg="add del">
          <ac:chgData name="Thai-Huy Nguyen" userId="79ee87a6-380d-4ef0-8514-5b42de422856" providerId="ADAL" clId="{CF119BFC-FB38-44BC-8255-37F11AF604E7}" dt="2023-03-06T06:34:28.438" v="4378" actId="478"/>
          <ac:picMkLst>
            <pc:docMk/>
            <pc:sldMk cId="3865605948" sldId="269"/>
            <ac:picMk id="2052" creationId="{A4AA5E8E-F55E-7E08-4649-1F17C47CE549}"/>
          </ac:picMkLst>
        </pc:picChg>
      </pc:sldChg>
      <pc:sldChg chg="addSp delSp modSp mod">
        <pc:chgData name="Thai-Huy Nguyen" userId="79ee87a6-380d-4ef0-8514-5b42de422856" providerId="ADAL" clId="{CF119BFC-FB38-44BC-8255-37F11AF604E7}" dt="2023-03-07T11:39:57.285" v="11321" actId="20577"/>
        <pc:sldMkLst>
          <pc:docMk/>
          <pc:sldMk cId="2727850971" sldId="270"/>
        </pc:sldMkLst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2727850971" sldId="270"/>
            <ac:spMk id="3" creationId="{86E60219-AE1B-47B6-9A1D-F2865D04BE52}"/>
          </ac:spMkLst>
        </pc:spChg>
        <pc:spChg chg="del">
          <ac:chgData name="Thai-Huy Nguyen" userId="79ee87a6-380d-4ef0-8514-5b42de422856" providerId="ADAL" clId="{CF119BFC-FB38-44BC-8255-37F11AF604E7}" dt="2023-03-06T08:44:06.485" v="5148" actId="478"/>
          <ac:spMkLst>
            <pc:docMk/>
            <pc:sldMk cId="2727850971" sldId="270"/>
            <ac:spMk id="5" creationId="{1B07C49E-AFFC-EC46-8930-E4D428F5F943}"/>
          </ac:spMkLst>
        </pc:spChg>
        <pc:spChg chg="add mod">
          <ac:chgData name="Thai-Huy Nguyen" userId="79ee87a6-380d-4ef0-8514-5b42de422856" providerId="ADAL" clId="{CF119BFC-FB38-44BC-8255-37F11AF604E7}" dt="2023-03-07T11:39:57.285" v="11321" actId="20577"/>
          <ac:spMkLst>
            <pc:docMk/>
            <pc:sldMk cId="2727850971" sldId="270"/>
            <ac:spMk id="8" creationId="{43FAB3F8-29D8-8E8A-2EAD-1E77415723A1}"/>
          </ac:spMkLst>
        </pc:spChg>
        <pc:spChg chg="add del mod">
          <ac:chgData name="Thai-Huy Nguyen" userId="79ee87a6-380d-4ef0-8514-5b42de422856" providerId="ADAL" clId="{CF119BFC-FB38-44BC-8255-37F11AF604E7}" dt="2023-03-07T06:53:49.198" v="8865" actId="21"/>
          <ac:spMkLst>
            <pc:docMk/>
            <pc:sldMk cId="2727850971" sldId="270"/>
            <ac:spMk id="10" creationId="{C6389311-8562-7BF3-DE77-1B17D34FEBB1}"/>
          </ac:spMkLst>
        </pc:spChg>
        <pc:spChg chg="add mod">
          <ac:chgData name="Thai-Huy Nguyen" userId="79ee87a6-380d-4ef0-8514-5b42de422856" providerId="ADAL" clId="{CF119BFC-FB38-44BC-8255-37F11AF604E7}" dt="2023-03-06T09:35:15.098" v="5511" actId="20577"/>
          <ac:spMkLst>
            <pc:docMk/>
            <pc:sldMk cId="2727850971" sldId="270"/>
            <ac:spMk id="11" creationId="{7B424EF1-8FD6-88CF-B4DE-BBDD3AB994EA}"/>
          </ac:spMkLst>
        </pc:spChg>
        <pc:graphicFrameChg chg="add del mod">
          <ac:chgData name="Thai-Huy Nguyen" userId="79ee87a6-380d-4ef0-8514-5b42de422856" providerId="ADAL" clId="{CF119BFC-FB38-44BC-8255-37F11AF604E7}" dt="2023-03-06T08:44:21.651" v="5150" actId="478"/>
          <ac:graphicFrameMkLst>
            <pc:docMk/>
            <pc:sldMk cId="2727850971" sldId="270"/>
            <ac:graphicFrameMk id="2" creationId="{931BE229-7981-C7EB-5F5E-438A5966D959}"/>
          </ac:graphicFrameMkLst>
        </pc:graphicFrameChg>
        <pc:picChg chg="add mod">
          <ac:chgData name="Thai-Huy Nguyen" userId="79ee87a6-380d-4ef0-8514-5b42de422856" providerId="ADAL" clId="{CF119BFC-FB38-44BC-8255-37F11AF604E7}" dt="2023-03-07T07:16:33.930" v="9034" actId="1076"/>
          <ac:picMkLst>
            <pc:docMk/>
            <pc:sldMk cId="2727850971" sldId="270"/>
            <ac:picMk id="2" creationId="{C7F66DBC-BD97-075B-AB3A-60C08499C7F6}"/>
          </ac:picMkLst>
        </pc:picChg>
        <pc:picChg chg="add mod">
          <ac:chgData name="Thai-Huy Nguyen" userId="79ee87a6-380d-4ef0-8514-5b42de422856" providerId="ADAL" clId="{CF119BFC-FB38-44BC-8255-37F11AF604E7}" dt="2023-03-07T07:16:24.866" v="9033" actId="1076"/>
          <ac:picMkLst>
            <pc:docMk/>
            <pc:sldMk cId="2727850971" sldId="270"/>
            <ac:picMk id="5" creationId="{CED70532-4789-A60B-BA62-3B47FA152013}"/>
          </ac:picMkLst>
        </pc:picChg>
        <pc:picChg chg="add del mod modCrop">
          <ac:chgData name="Thai-Huy Nguyen" userId="79ee87a6-380d-4ef0-8514-5b42de422856" providerId="ADAL" clId="{CF119BFC-FB38-44BC-8255-37F11AF604E7}" dt="2023-03-07T07:16:10.527" v="9031" actId="21"/>
          <ac:picMkLst>
            <pc:docMk/>
            <pc:sldMk cId="2727850971" sldId="270"/>
            <ac:picMk id="6" creationId="{75A1F669-E425-8D73-7C5C-E5D7E6219DAE}"/>
          </ac:picMkLst>
        </pc:picChg>
      </pc:sldChg>
      <pc:sldChg chg="modSp mod">
        <pc:chgData name="Thai-Huy Nguyen" userId="79ee87a6-380d-4ef0-8514-5b42de422856" providerId="ADAL" clId="{CF119BFC-FB38-44BC-8255-37F11AF604E7}" dt="2023-03-07T11:32:42.005" v="11315"/>
        <pc:sldMkLst>
          <pc:docMk/>
          <pc:sldMk cId="1630123617" sldId="274"/>
        </pc:sldMkLst>
        <pc:spChg chg="mod">
          <ac:chgData name="Thai-Huy Nguyen" userId="79ee87a6-380d-4ef0-8514-5b42de422856" providerId="ADAL" clId="{CF119BFC-FB38-44BC-8255-37F11AF604E7}" dt="2023-03-07T10:32:20.042" v="10904" actId="20577"/>
          <ac:spMkLst>
            <pc:docMk/>
            <pc:sldMk cId="1630123617" sldId="274"/>
            <ac:spMk id="5" creationId="{28684E62-A9F8-4E7A-AB01-78893062A1B4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1630123617" sldId="274"/>
            <ac:spMk id="9" creationId="{FB98079A-48C6-4E10-8AB1-B940BD1E42DF}"/>
          </ac:spMkLst>
        </pc:spChg>
      </pc:sldChg>
      <pc:sldChg chg="addSp delSp modSp mod">
        <pc:chgData name="Thai-Huy Nguyen" userId="79ee87a6-380d-4ef0-8514-5b42de422856" providerId="ADAL" clId="{CF119BFC-FB38-44BC-8255-37F11AF604E7}" dt="2023-03-07T11:32:42.005" v="11315"/>
        <pc:sldMkLst>
          <pc:docMk/>
          <pc:sldMk cId="3410008520" sldId="275"/>
        </pc:sldMkLst>
        <pc:spChg chg="add del mod">
          <ac:chgData name="Thai-Huy Nguyen" userId="79ee87a6-380d-4ef0-8514-5b42de422856" providerId="ADAL" clId="{CF119BFC-FB38-44BC-8255-37F11AF604E7}" dt="2023-03-07T10:22:20.242" v="10745" actId="478"/>
          <ac:spMkLst>
            <pc:docMk/>
            <pc:sldMk cId="3410008520" sldId="275"/>
            <ac:spMk id="2" creationId="{6099A6BB-18EF-05DD-58AF-25B9ED60FAD1}"/>
          </ac:spMkLst>
        </pc:spChg>
        <pc:spChg chg="mod">
          <ac:chgData name="Thai-Huy Nguyen" userId="79ee87a6-380d-4ef0-8514-5b42de422856" providerId="ADAL" clId="{CF119BFC-FB38-44BC-8255-37F11AF604E7}" dt="2023-03-07T10:22:38.593" v="10747" actId="790"/>
          <ac:spMkLst>
            <pc:docMk/>
            <pc:sldMk cId="3410008520" sldId="275"/>
            <ac:spMk id="5" creationId="{28684E62-A9F8-4E7A-AB01-78893062A1B4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3410008520" sldId="275"/>
            <ac:spMk id="11" creationId="{60F8A56C-5EE1-4DBF-842D-C2A130AA680E}"/>
          </ac:spMkLst>
        </pc:spChg>
      </pc:sldChg>
      <pc:sldChg chg="addSp modSp mod">
        <pc:chgData name="Thai-Huy Nguyen" userId="79ee87a6-380d-4ef0-8514-5b42de422856" providerId="ADAL" clId="{CF119BFC-FB38-44BC-8255-37F11AF604E7}" dt="2023-03-07T11:32:42.005" v="11315"/>
        <pc:sldMkLst>
          <pc:docMk/>
          <pc:sldMk cId="148114319" sldId="276"/>
        </pc:sldMkLst>
        <pc:spChg chg="add mod">
          <ac:chgData name="Thai-Huy Nguyen" userId="79ee87a6-380d-4ef0-8514-5b42de422856" providerId="ADAL" clId="{CF119BFC-FB38-44BC-8255-37F11AF604E7}" dt="2023-03-05T18:00:02.466" v="2778" actId="20577"/>
          <ac:spMkLst>
            <pc:docMk/>
            <pc:sldMk cId="148114319" sldId="276"/>
            <ac:spMk id="2" creationId="{C8F651ED-0C9A-C80B-9389-E8013B9654DC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148114319" sldId="276"/>
            <ac:spMk id="3" creationId="{B28946E4-5BEF-46F0-A56A-E7E85ACA148F}"/>
          </ac:spMkLst>
        </pc:spChg>
        <pc:spChg chg="mod">
          <ac:chgData name="Thai-Huy Nguyen" userId="79ee87a6-380d-4ef0-8514-5b42de422856" providerId="ADAL" clId="{CF119BFC-FB38-44BC-8255-37F11AF604E7}" dt="2023-03-07T11:22:19.597" v="11227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addSp delSp modSp mod">
        <pc:chgData name="Thai-Huy Nguyen" userId="79ee87a6-380d-4ef0-8514-5b42de422856" providerId="ADAL" clId="{CF119BFC-FB38-44BC-8255-37F11AF604E7}" dt="2023-03-07T11:32:42.005" v="11315"/>
        <pc:sldMkLst>
          <pc:docMk/>
          <pc:sldMk cId="321008965" sldId="277"/>
        </pc:sldMkLst>
        <pc:spChg chg="add mod">
          <ac:chgData name="Thai-Huy Nguyen" userId="79ee87a6-380d-4ef0-8514-5b42de422856" providerId="ADAL" clId="{CF119BFC-FB38-44BC-8255-37F11AF604E7}" dt="2023-03-07T10:19:24.779" v="10672" actId="6549"/>
          <ac:spMkLst>
            <pc:docMk/>
            <pc:sldMk cId="321008965" sldId="277"/>
            <ac:spMk id="2" creationId="{C7B9C153-C85C-3240-8E7E-523FBC004564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321008965" sldId="277"/>
            <ac:spMk id="7" creationId="{330F9542-6794-4F57-BB45-868D94AD06B0}"/>
          </ac:spMkLst>
        </pc:spChg>
        <pc:spChg chg="del mod">
          <ac:chgData name="Thai-Huy Nguyen" userId="79ee87a6-380d-4ef0-8514-5b42de422856" providerId="ADAL" clId="{CF119BFC-FB38-44BC-8255-37F11AF604E7}" dt="2023-03-07T10:18:26.630" v="10661" actId="478"/>
          <ac:spMkLst>
            <pc:docMk/>
            <pc:sldMk cId="321008965" sldId="277"/>
            <ac:spMk id="8" creationId="{C7B9C153-C85C-3240-8E7E-523FBC004564}"/>
          </ac:spMkLst>
        </pc:spChg>
      </pc:sldChg>
      <pc:sldChg chg="delSp mod">
        <pc:chgData name="Thai-Huy Nguyen" userId="79ee87a6-380d-4ef0-8514-5b42de422856" providerId="ADAL" clId="{CF119BFC-FB38-44BC-8255-37F11AF604E7}" dt="2023-03-05T09:39:32.003" v="196" actId="478"/>
        <pc:sldMkLst>
          <pc:docMk/>
          <pc:sldMk cId="178270660" sldId="284"/>
        </pc:sldMkLst>
        <pc:spChg chg="del">
          <ac:chgData name="Thai-Huy Nguyen" userId="79ee87a6-380d-4ef0-8514-5b42de422856" providerId="ADAL" clId="{CF119BFC-FB38-44BC-8255-37F11AF604E7}" dt="2023-03-05T09:39:32.003" v="196" actId="478"/>
          <ac:spMkLst>
            <pc:docMk/>
            <pc:sldMk cId="178270660" sldId="284"/>
            <ac:spMk id="2" creationId="{1618B93D-8F11-6347-95EE-BF68474E5B1F}"/>
          </ac:spMkLst>
        </pc:spChg>
      </pc:sldChg>
      <pc:sldChg chg="addSp delSp modSp mod">
        <pc:chgData name="Thai-Huy Nguyen" userId="79ee87a6-380d-4ef0-8514-5b42de422856" providerId="ADAL" clId="{CF119BFC-FB38-44BC-8255-37F11AF604E7}" dt="2023-03-05T09:41:57.323" v="210" actId="404"/>
        <pc:sldMkLst>
          <pc:docMk/>
          <pc:sldMk cId="1290394134" sldId="288"/>
        </pc:sldMkLst>
        <pc:spChg chg="add del mod">
          <ac:chgData name="Thai-Huy Nguyen" userId="79ee87a6-380d-4ef0-8514-5b42de422856" providerId="ADAL" clId="{CF119BFC-FB38-44BC-8255-37F11AF604E7}" dt="2023-03-05T09:41:57.323" v="210" actId="404"/>
          <ac:spMkLst>
            <pc:docMk/>
            <pc:sldMk cId="1290394134" sldId="288"/>
            <ac:spMk id="2" creationId="{4237DFD2-2B76-8445-A1BD-6628DC42C398}"/>
          </ac:spMkLst>
        </pc:spChg>
      </pc:sldChg>
      <pc:sldChg chg="addSp delSp modSp mod">
        <pc:chgData name="Thai-Huy Nguyen" userId="79ee87a6-380d-4ef0-8514-5b42de422856" providerId="ADAL" clId="{CF119BFC-FB38-44BC-8255-37F11AF604E7}" dt="2023-03-07T11:32:42.005" v="11315"/>
        <pc:sldMkLst>
          <pc:docMk/>
          <pc:sldMk cId="2459446073" sldId="289"/>
        </pc:sldMkLst>
        <pc:spChg chg="add mod">
          <ac:chgData name="Thai-Huy Nguyen" userId="79ee87a6-380d-4ef0-8514-5b42de422856" providerId="ADAL" clId="{CF119BFC-FB38-44BC-8255-37F11AF604E7}" dt="2023-03-07T11:32:42.005" v="11315"/>
          <ac:spMkLst>
            <pc:docMk/>
            <pc:sldMk cId="2459446073" sldId="289"/>
            <ac:spMk id="3" creationId="{49EEDC4B-F281-9B61-AAAF-301A6018C4D4}"/>
          </ac:spMkLst>
        </pc:spChg>
        <pc:spChg chg="del">
          <ac:chgData name="Thai-Huy Nguyen" userId="79ee87a6-380d-4ef0-8514-5b42de422856" providerId="ADAL" clId="{CF119BFC-FB38-44BC-8255-37F11AF604E7}" dt="2023-03-06T14:49:51.783" v="7488" actId="478"/>
          <ac:spMkLst>
            <pc:docMk/>
            <pc:sldMk cId="2459446073" sldId="289"/>
            <ac:spMk id="5" creationId="{1B07C49E-AFFC-EC46-8930-E4D428F5F943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2459446073" sldId="289"/>
            <ac:spMk id="9" creationId="{B68D8986-45AC-4FB5-96E8-C45F9603EB5E}"/>
          </ac:spMkLst>
        </pc:spChg>
        <pc:graphicFrameChg chg="add del mod">
          <ac:chgData name="Thai-Huy Nguyen" userId="79ee87a6-380d-4ef0-8514-5b42de422856" providerId="ADAL" clId="{CF119BFC-FB38-44BC-8255-37F11AF604E7}" dt="2023-03-06T14:54:08.117" v="7544" actId="478"/>
          <ac:graphicFrameMkLst>
            <pc:docMk/>
            <pc:sldMk cId="2459446073" sldId="289"/>
            <ac:graphicFrameMk id="6" creationId="{B8F6EC5C-FE13-FE44-7576-44A1E664F3FC}"/>
          </ac:graphicFrameMkLst>
        </pc:graphicFrameChg>
        <pc:picChg chg="add mod">
          <ac:chgData name="Thai-Huy Nguyen" userId="79ee87a6-380d-4ef0-8514-5b42de422856" providerId="ADAL" clId="{CF119BFC-FB38-44BC-8255-37F11AF604E7}" dt="2023-03-07T07:28:40.153" v="9146" actId="1076"/>
          <ac:picMkLst>
            <pc:docMk/>
            <pc:sldMk cId="2459446073" sldId="289"/>
            <ac:picMk id="2" creationId="{4C7FB354-478C-0E88-718C-CA9883FBA151}"/>
          </ac:picMkLst>
        </pc:picChg>
        <pc:picChg chg="add del mod">
          <ac:chgData name="Thai-Huy Nguyen" userId="79ee87a6-380d-4ef0-8514-5b42de422856" providerId="ADAL" clId="{CF119BFC-FB38-44BC-8255-37F11AF604E7}" dt="2023-03-06T14:55:16.099" v="7551" actId="478"/>
          <ac:picMkLst>
            <pc:docMk/>
            <pc:sldMk cId="2459446073" sldId="289"/>
            <ac:picMk id="7" creationId="{A951B2CC-69B4-D877-D089-5B5287B06808}"/>
          </ac:picMkLst>
        </pc:picChg>
        <pc:picChg chg="add del mod">
          <ac:chgData name="Thai-Huy Nguyen" userId="79ee87a6-380d-4ef0-8514-5b42de422856" providerId="ADAL" clId="{CF119BFC-FB38-44BC-8255-37F11AF604E7}" dt="2023-03-07T07:28:33.788" v="9144" actId="21"/>
          <ac:picMkLst>
            <pc:docMk/>
            <pc:sldMk cId="2459446073" sldId="289"/>
            <ac:picMk id="1026" creationId="{1B2D5F1B-5C0D-C702-7432-944ABF859A1F}"/>
          </ac:picMkLst>
        </pc:picChg>
      </pc:sldChg>
      <pc:sldChg chg="addSp delSp modSp add del mod">
        <pc:chgData name="Thai-Huy Nguyen" userId="79ee87a6-380d-4ef0-8514-5b42de422856" providerId="ADAL" clId="{CF119BFC-FB38-44BC-8255-37F11AF604E7}" dt="2023-03-05T20:18:20.860" v="3944" actId="47"/>
        <pc:sldMkLst>
          <pc:docMk/>
          <pc:sldMk cId="1813711241" sldId="293"/>
        </pc:sldMkLst>
        <pc:spChg chg="del mod">
          <ac:chgData name="Thai-Huy Nguyen" userId="79ee87a6-380d-4ef0-8514-5b42de422856" providerId="ADAL" clId="{CF119BFC-FB38-44BC-8255-37F11AF604E7}" dt="2023-03-05T20:01:41.456" v="3637" actId="478"/>
          <ac:spMkLst>
            <pc:docMk/>
            <pc:sldMk cId="1813711241" sldId="293"/>
            <ac:spMk id="5" creationId="{1B07C49E-AFFC-EC46-8930-E4D428F5F943}"/>
          </ac:spMkLst>
        </pc:spChg>
        <pc:spChg chg="add mod">
          <ac:chgData name="Thai-Huy Nguyen" userId="79ee87a6-380d-4ef0-8514-5b42de422856" providerId="ADAL" clId="{CF119BFC-FB38-44BC-8255-37F11AF604E7}" dt="2023-03-05T19:48:40.707" v="3396"/>
          <ac:spMkLst>
            <pc:docMk/>
            <pc:sldMk cId="1813711241" sldId="293"/>
            <ac:spMk id="6" creationId="{AAB8DA3F-65C9-AF82-1879-632B8BE5B964}"/>
          </ac:spMkLst>
        </pc:spChg>
        <pc:spChg chg="add del mod">
          <ac:chgData name="Thai-Huy Nguyen" userId="79ee87a6-380d-4ef0-8514-5b42de422856" providerId="ADAL" clId="{CF119BFC-FB38-44BC-8255-37F11AF604E7}" dt="2023-03-05T20:01:41.456" v="3637" actId="478"/>
          <ac:spMkLst>
            <pc:docMk/>
            <pc:sldMk cId="1813711241" sldId="293"/>
            <ac:spMk id="7" creationId="{23FE9B59-9D7B-D857-2659-DB73D22E572C}"/>
          </ac:spMkLst>
        </pc:spChg>
        <pc:spChg chg="add mod">
          <ac:chgData name="Thai-Huy Nguyen" userId="79ee87a6-380d-4ef0-8514-5b42de422856" providerId="ADAL" clId="{CF119BFC-FB38-44BC-8255-37F11AF604E7}" dt="2023-03-05T20:04:01.313" v="3680" actId="14100"/>
          <ac:spMkLst>
            <pc:docMk/>
            <pc:sldMk cId="1813711241" sldId="293"/>
            <ac:spMk id="8" creationId="{CB239B9B-7CD5-4C39-46DC-692EBA025B20}"/>
          </ac:spMkLst>
        </pc:spChg>
        <pc:graphicFrameChg chg="add del mod modGraphic">
          <ac:chgData name="Thai-Huy Nguyen" userId="79ee87a6-380d-4ef0-8514-5b42de422856" providerId="ADAL" clId="{CF119BFC-FB38-44BC-8255-37F11AF604E7}" dt="2023-03-05T19:48:44.242" v="3397" actId="478"/>
          <ac:graphicFrameMkLst>
            <pc:docMk/>
            <pc:sldMk cId="1813711241" sldId="293"/>
            <ac:graphicFrameMk id="2" creationId="{B7EEA25B-955D-CA5C-B4A3-6187650A4B4B}"/>
          </ac:graphicFrameMkLst>
        </pc:graphicFrameChg>
      </pc:sldChg>
      <pc:sldChg chg="addSp delSp modSp mod">
        <pc:chgData name="Thai-Huy Nguyen" userId="79ee87a6-380d-4ef0-8514-5b42de422856" providerId="ADAL" clId="{CF119BFC-FB38-44BC-8255-37F11AF604E7}" dt="2023-03-05T09:41:47.415" v="208" actId="404"/>
        <pc:sldMkLst>
          <pc:docMk/>
          <pc:sldMk cId="1023352497" sldId="294"/>
        </pc:sldMkLst>
        <pc:spChg chg="add del mod">
          <ac:chgData name="Thai-Huy Nguyen" userId="79ee87a6-380d-4ef0-8514-5b42de422856" providerId="ADAL" clId="{CF119BFC-FB38-44BC-8255-37F11AF604E7}" dt="2023-03-05T09:41:47.415" v="208" actId="404"/>
          <ac:spMkLst>
            <pc:docMk/>
            <pc:sldMk cId="1023352497" sldId="294"/>
            <ac:spMk id="7" creationId="{8B25EC16-0638-FF41-B7CF-E42224EF7FA1}"/>
          </ac:spMkLst>
        </pc:spChg>
      </pc:sldChg>
      <pc:sldChg chg="modSp del mod">
        <pc:chgData name="Thai-Huy Nguyen" userId="79ee87a6-380d-4ef0-8514-5b42de422856" providerId="ADAL" clId="{CF119BFC-FB38-44BC-8255-37F11AF604E7}" dt="2023-03-06T11:18:38.731" v="6548" actId="47"/>
        <pc:sldMkLst>
          <pc:docMk/>
          <pc:sldMk cId="981671777" sldId="296"/>
        </pc:sldMkLst>
        <pc:spChg chg="mod">
          <ac:chgData name="Thai-Huy Nguyen" userId="79ee87a6-380d-4ef0-8514-5b42de422856" providerId="ADAL" clId="{CF119BFC-FB38-44BC-8255-37F11AF604E7}" dt="2023-03-06T10:59:30.465" v="6489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delSp modSp mod">
        <pc:chgData name="Thai-Huy Nguyen" userId="79ee87a6-380d-4ef0-8514-5b42de422856" providerId="ADAL" clId="{CF119BFC-FB38-44BC-8255-37F11AF604E7}" dt="2023-03-05T09:39:16.095" v="195" actId="478"/>
        <pc:sldMkLst>
          <pc:docMk/>
          <pc:sldMk cId="3093198887" sldId="298"/>
        </pc:sldMkLst>
        <pc:spChg chg="del mod">
          <ac:chgData name="Thai-Huy Nguyen" userId="79ee87a6-380d-4ef0-8514-5b42de422856" providerId="ADAL" clId="{CF119BFC-FB38-44BC-8255-37F11AF604E7}" dt="2023-03-05T09:39:16.095" v="195" actId="478"/>
          <ac:spMkLst>
            <pc:docMk/>
            <pc:sldMk cId="3093198887" sldId="298"/>
            <ac:spMk id="2" creationId="{99393D11-6810-B94E-A01A-A2D00E82E738}"/>
          </ac:spMkLst>
        </pc:spChg>
      </pc:sldChg>
      <pc:sldChg chg="addSp delSp modSp mod">
        <pc:chgData name="Thai-Huy Nguyen" userId="79ee87a6-380d-4ef0-8514-5b42de422856" providerId="ADAL" clId="{CF119BFC-FB38-44BC-8255-37F11AF604E7}" dt="2023-03-07T11:32:42.005" v="11315"/>
        <pc:sldMkLst>
          <pc:docMk/>
          <pc:sldMk cId="280316088" sldId="299"/>
        </pc:sldMkLst>
        <pc:spChg chg="mod">
          <ac:chgData name="Thai-Huy Nguyen" userId="79ee87a6-380d-4ef0-8514-5b42de422856" providerId="ADAL" clId="{CF119BFC-FB38-44BC-8255-37F11AF604E7}" dt="2023-03-07T11:03:42.188" v="10917" actId="6549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280316088" sldId="299"/>
            <ac:spMk id="4" creationId="{5066AA34-20EE-4A59-B343-346A8DB5667C}"/>
          </ac:spMkLst>
        </pc:spChg>
        <pc:spChg chg="del mod">
          <ac:chgData name="Thai-Huy Nguyen" userId="79ee87a6-380d-4ef0-8514-5b42de422856" providerId="ADAL" clId="{CF119BFC-FB38-44BC-8255-37F11AF604E7}" dt="2023-03-05T11:18:39.819" v="927" actId="478"/>
          <ac:spMkLst>
            <pc:docMk/>
            <pc:sldMk cId="280316088" sldId="299"/>
            <ac:spMk id="5" creationId="{1B07C49E-AFFC-EC46-8930-E4D428F5F943}"/>
          </ac:spMkLst>
        </pc:spChg>
        <pc:spChg chg="add mod">
          <ac:chgData name="Thai-Huy Nguyen" userId="79ee87a6-380d-4ef0-8514-5b42de422856" providerId="ADAL" clId="{CF119BFC-FB38-44BC-8255-37F11AF604E7}" dt="2023-03-05T15:28:23.400" v="1402" actId="1076"/>
          <ac:spMkLst>
            <pc:docMk/>
            <pc:sldMk cId="280316088" sldId="299"/>
            <ac:spMk id="5" creationId="{1E20626F-5586-E7C0-4920-60AA1A25B90D}"/>
          </ac:spMkLst>
        </pc:spChg>
        <pc:spChg chg="add del mod">
          <ac:chgData name="Thai-Huy Nguyen" userId="79ee87a6-380d-4ef0-8514-5b42de422856" providerId="ADAL" clId="{CF119BFC-FB38-44BC-8255-37F11AF604E7}" dt="2023-03-05T19:15:42.347" v="3084" actId="478"/>
          <ac:spMkLst>
            <pc:docMk/>
            <pc:sldMk cId="280316088" sldId="299"/>
            <ac:spMk id="8" creationId="{123F679D-E610-9E1D-DE34-449DF4406728}"/>
          </ac:spMkLst>
        </pc:spChg>
        <pc:spChg chg="add del">
          <ac:chgData name="Thai-Huy Nguyen" userId="79ee87a6-380d-4ef0-8514-5b42de422856" providerId="ADAL" clId="{CF119BFC-FB38-44BC-8255-37F11AF604E7}" dt="2023-03-05T19:15:30.498" v="3079"/>
          <ac:spMkLst>
            <pc:docMk/>
            <pc:sldMk cId="280316088" sldId="299"/>
            <ac:spMk id="10" creationId="{F884D163-14C1-102B-780E-EDAF5B6ED032}"/>
          </ac:spMkLst>
        </pc:spChg>
        <pc:spChg chg="add mod">
          <ac:chgData name="Thai-Huy Nguyen" userId="79ee87a6-380d-4ef0-8514-5b42de422856" providerId="ADAL" clId="{CF119BFC-FB38-44BC-8255-37F11AF604E7}" dt="2023-03-05T19:15:39.573" v="3083"/>
          <ac:spMkLst>
            <pc:docMk/>
            <pc:sldMk cId="280316088" sldId="299"/>
            <ac:spMk id="11" creationId="{032BAD3C-0CE1-E744-A448-EBD29EA1CFA5}"/>
          </ac:spMkLst>
        </pc:spChg>
        <pc:grpChg chg="add mod">
          <ac:chgData name="Thai-Huy Nguyen" userId="79ee87a6-380d-4ef0-8514-5b42de422856" providerId="ADAL" clId="{CF119BFC-FB38-44BC-8255-37F11AF604E7}" dt="2023-03-05T15:30:20.542" v="1411" actId="1076"/>
          <ac:grpSpMkLst>
            <pc:docMk/>
            <pc:sldMk cId="280316088" sldId="299"/>
            <ac:grpSpMk id="7" creationId="{E649E208-C4BF-94B7-442D-AFBA49194193}"/>
          </ac:grpSpMkLst>
        </pc:grpChg>
        <pc:graphicFrameChg chg="add mod modGraphic">
          <ac:chgData name="Thai-Huy Nguyen" userId="79ee87a6-380d-4ef0-8514-5b42de422856" providerId="ADAL" clId="{CF119BFC-FB38-44BC-8255-37F11AF604E7}" dt="2023-03-05T15:28:16.642" v="1401" actId="14100"/>
          <ac:graphicFrameMkLst>
            <pc:docMk/>
            <pc:sldMk cId="280316088" sldId="299"/>
            <ac:graphicFrameMk id="2" creationId="{EC8E32AF-66B4-C2F0-A575-8B9FD9F909FD}"/>
          </ac:graphicFrameMkLst>
        </pc:graphicFrameChg>
      </pc:sldChg>
      <pc:sldChg chg="addSp delSp modSp mod">
        <pc:chgData name="Thai-Huy Nguyen" userId="79ee87a6-380d-4ef0-8514-5b42de422856" providerId="ADAL" clId="{CF119BFC-FB38-44BC-8255-37F11AF604E7}" dt="2023-03-07T11:32:42.005" v="11315"/>
        <pc:sldMkLst>
          <pc:docMk/>
          <pc:sldMk cId="1385553969" sldId="302"/>
        </pc:sldMkLst>
        <pc:spChg chg="add del">
          <ac:chgData name="Thai-Huy Nguyen" userId="79ee87a6-380d-4ef0-8514-5b42de422856" providerId="ADAL" clId="{CF119BFC-FB38-44BC-8255-37F11AF604E7}" dt="2023-03-05T14:19:59.900" v="1163" actId="478"/>
          <ac:spMkLst>
            <pc:docMk/>
            <pc:sldMk cId="1385553969" sldId="302"/>
            <ac:spMk id="2" creationId="{8B78C759-C687-440F-8CAE-D3071F1AB630}"/>
          </ac:spMkLst>
        </pc:spChg>
        <pc:spChg chg="add del">
          <ac:chgData name="Thai-Huy Nguyen" userId="79ee87a6-380d-4ef0-8514-5b42de422856" providerId="ADAL" clId="{CF119BFC-FB38-44BC-8255-37F11AF604E7}" dt="2023-03-05T14:19:59.900" v="1163" actId="478"/>
          <ac:spMkLst>
            <pc:docMk/>
            <pc:sldMk cId="1385553969" sldId="302"/>
            <ac:spMk id="3" creationId="{AB0AB2AC-B7E6-6849-9AE9-697369407F8F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1385553969" sldId="302"/>
            <ac:spMk id="4" creationId="{6B84506E-0B2F-4BA8-892E-8CE3753AF954}"/>
          </ac:spMkLst>
        </pc:spChg>
        <pc:spChg chg="add del mod">
          <ac:chgData name="Thai-Huy Nguyen" userId="79ee87a6-380d-4ef0-8514-5b42de422856" providerId="ADAL" clId="{CF119BFC-FB38-44BC-8255-37F11AF604E7}" dt="2023-03-07T08:50:29.190" v="9994" actId="20577"/>
          <ac:spMkLst>
            <pc:docMk/>
            <pc:sldMk cId="1385553969" sldId="302"/>
            <ac:spMk id="5" creationId="{12D310A2-73B4-F10A-9CED-A7FAFFBB3213}"/>
          </ac:spMkLst>
        </pc:spChg>
        <pc:spChg chg="mod">
          <ac:chgData name="Thai-Huy Nguyen" userId="79ee87a6-380d-4ef0-8514-5b42de422856" providerId="ADAL" clId="{CF119BFC-FB38-44BC-8255-37F11AF604E7}" dt="2023-03-05T14:42:22.829" v="1346" actId="1076"/>
          <ac:spMkLst>
            <pc:docMk/>
            <pc:sldMk cId="1385553969" sldId="302"/>
            <ac:spMk id="6" creationId="{772D0411-8FF8-C540-84AE-DBA0703D368C}"/>
          </ac:spMkLst>
        </pc:spChg>
        <pc:spChg chg="mod">
          <ac:chgData name="Thai-Huy Nguyen" userId="79ee87a6-380d-4ef0-8514-5b42de422856" providerId="ADAL" clId="{CF119BFC-FB38-44BC-8255-37F11AF604E7}" dt="2023-03-05T15:29:27.484" v="1408" actId="1076"/>
          <ac:spMkLst>
            <pc:docMk/>
            <pc:sldMk cId="1385553969" sldId="302"/>
            <ac:spMk id="9" creationId="{78EE73A7-3172-FE7C-7E1B-3DDDB07BEE4F}"/>
          </ac:spMkLst>
        </pc:spChg>
        <pc:spChg chg="add del mod">
          <ac:chgData name="Thai-Huy Nguyen" userId="79ee87a6-380d-4ef0-8514-5b42de422856" providerId="ADAL" clId="{CF119BFC-FB38-44BC-8255-37F11AF604E7}" dt="2023-03-05T19:15:15.249" v="3075" actId="478"/>
          <ac:spMkLst>
            <pc:docMk/>
            <pc:sldMk cId="1385553969" sldId="302"/>
            <ac:spMk id="10" creationId="{175B5D30-B0E6-34E3-37BA-A958914BD15D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1385553969" sldId="302"/>
            <ac:spMk id="11" creationId="{84F5ABFD-B4D4-43FF-959F-AFAF45B45269}"/>
          </ac:spMkLst>
        </pc:spChg>
        <pc:spChg chg="add mod">
          <ac:chgData name="Thai-Huy Nguyen" userId="79ee87a6-380d-4ef0-8514-5b42de422856" providerId="ADAL" clId="{CF119BFC-FB38-44BC-8255-37F11AF604E7}" dt="2023-03-05T19:15:12.547" v="3074"/>
          <ac:spMkLst>
            <pc:docMk/>
            <pc:sldMk cId="1385553969" sldId="302"/>
            <ac:spMk id="12" creationId="{B85884D9-5F6C-970A-600A-0ABBCF006170}"/>
          </ac:spMkLst>
        </pc:spChg>
        <pc:grpChg chg="add del mod">
          <ac:chgData name="Thai-Huy Nguyen" userId="79ee87a6-380d-4ef0-8514-5b42de422856" providerId="ADAL" clId="{CF119BFC-FB38-44BC-8255-37F11AF604E7}" dt="2023-03-05T15:30:08.963" v="1410" actId="1076"/>
          <ac:grpSpMkLst>
            <pc:docMk/>
            <pc:sldMk cId="1385553969" sldId="302"/>
            <ac:grpSpMk id="7" creationId="{1A641916-8DD5-FD11-707F-FEBDEA6F9731}"/>
          </ac:grpSpMkLst>
        </pc:grpChg>
        <pc:graphicFrameChg chg="mod modGraphic">
          <ac:chgData name="Thai-Huy Nguyen" userId="79ee87a6-380d-4ef0-8514-5b42de422856" providerId="ADAL" clId="{CF119BFC-FB38-44BC-8255-37F11AF604E7}" dt="2023-03-05T15:29:16.875" v="1407" actId="14100"/>
          <ac:graphicFrameMkLst>
            <pc:docMk/>
            <pc:sldMk cId="1385553969" sldId="302"/>
            <ac:graphicFrameMk id="8" creationId="{0D2D9F79-D921-26A2-C477-E103E0AA84AC}"/>
          </ac:graphicFrameMkLst>
        </pc:graphicFrameChg>
      </pc:sldChg>
      <pc:sldChg chg="addSp delSp modSp mod">
        <pc:chgData name="Thai-Huy Nguyen" userId="79ee87a6-380d-4ef0-8514-5b42de422856" providerId="ADAL" clId="{CF119BFC-FB38-44BC-8255-37F11AF604E7}" dt="2023-03-07T11:32:42.005" v="11315"/>
        <pc:sldMkLst>
          <pc:docMk/>
          <pc:sldMk cId="334532777" sldId="303"/>
        </pc:sldMkLst>
        <pc:spChg chg="add del mod">
          <ac:chgData name="Thai-Huy Nguyen" userId="79ee87a6-380d-4ef0-8514-5b42de422856" providerId="ADAL" clId="{CF119BFC-FB38-44BC-8255-37F11AF604E7}" dt="2023-03-05T19:25:58.223" v="3197" actId="478"/>
          <ac:spMkLst>
            <pc:docMk/>
            <pc:sldMk cId="334532777" sldId="303"/>
            <ac:spMk id="2" creationId="{B767B83D-6911-A821-DC72-264AD59DE773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334532777" sldId="303"/>
            <ac:spMk id="3" creationId="{519FC08B-7D2E-43A5-A528-821DCDCCCC82}"/>
          </ac:spMkLst>
        </pc:spChg>
        <pc:spChg chg="mod">
          <ac:chgData name="Thai-Huy Nguyen" userId="79ee87a6-380d-4ef0-8514-5b42de422856" providerId="ADAL" clId="{CF119BFC-FB38-44BC-8255-37F11AF604E7}" dt="2023-03-07T11:21:14.861" v="11213" actId="20577"/>
          <ac:spMkLst>
            <pc:docMk/>
            <pc:sldMk cId="334532777" sldId="303"/>
            <ac:spMk id="5" creationId="{1B07C49E-AFFC-EC46-8930-E4D428F5F943}"/>
          </ac:spMkLst>
        </pc:spChg>
        <pc:spChg chg="add mod">
          <ac:chgData name="Thai-Huy Nguyen" userId="79ee87a6-380d-4ef0-8514-5b42de422856" providerId="ADAL" clId="{CF119BFC-FB38-44BC-8255-37F11AF604E7}" dt="2023-03-05T19:25:54.934" v="3196" actId="571"/>
          <ac:spMkLst>
            <pc:docMk/>
            <pc:sldMk cId="334532777" sldId="303"/>
            <ac:spMk id="6" creationId="{8375EA33-DE0F-346B-3FBE-18FC4476EA70}"/>
          </ac:spMkLst>
        </pc:spChg>
      </pc:sldChg>
      <pc:sldChg chg="addSp delSp modSp del mod">
        <pc:chgData name="Thai-Huy Nguyen" userId="79ee87a6-380d-4ef0-8514-5b42de422856" providerId="ADAL" clId="{CF119BFC-FB38-44BC-8255-37F11AF604E7}" dt="2023-03-06T07:31:51.235" v="4630" actId="47"/>
        <pc:sldMkLst>
          <pc:docMk/>
          <pc:sldMk cId="3869789237" sldId="304"/>
        </pc:sldMkLst>
        <pc:spChg chg="del">
          <ac:chgData name="Thai-Huy Nguyen" userId="79ee87a6-380d-4ef0-8514-5b42de422856" providerId="ADAL" clId="{CF119BFC-FB38-44BC-8255-37F11AF604E7}" dt="2023-03-06T06:50:28.818" v="4426" actId="478"/>
          <ac:spMkLst>
            <pc:docMk/>
            <pc:sldMk cId="3869789237" sldId="304"/>
            <ac:spMk id="3" creationId="{373827F3-F386-AA4E-80ED-D86DEF8C158D}"/>
          </ac:spMkLst>
        </pc:spChg>
        <pc:spChg chg="add mod">
          <ac:chgData name="Thai-Huy Nguyen" userId="79ee87a6-380d-4ef0-8514-5b42de422856" providerId="ADAL" clId="{CF119BFC-FB38-44BC-8255-37F11AF604E7}" dt="2023-03-06T07:03:40.680" v="4446" actId="20577"/>
          <ac:spMkLst>
            <pc:docMk/>
            <pc:sldMk cId="3869789237" sldId="304"/>
            <ac:spMk id="7" creationId="{7947D279-17A4-9657-C454-4F49E4665B37}"/>
          </ac:spMkLst>
        </pc:spChg>
        <pc:spChg chg="add mod">
          <ac:chgData name="Thai-Huy Nguyen" userId="79ee87a6-380d-4ef0-8514-5b42de422856" providerId="ADAL" clId="{CF119BFC-FB38-44BC-8255-37F11AF604E7}" dt="2023-03-06T07:24:16.742" v="4561" actId="1076"/>
          <ac:spMkLst>
            <pc:docMk/>
            <pc:sldMk cId="3869789237" sldId="304"/>
            <ac:spMk id="9" creationId="{E08347A5-8FAE-4867-17CD-D4B97BBA8FA4}"/>
          </ac:spMkLst>
        </pc:spChg>
        <pc:spChg chg="add del mod">
          <ac:chgData name="Thai-Huy Nguyen" userId="79ee87a6-380d-4ef0-8514-5b42de422856" providerId="ADAL" clId="{CF119BFC-FB38-44BC-8255-37F11AF604E7}" dt="2023-03-06T07:29:52.965" v="4606" actId="21"/>
          <ac:spMkLst>
            <pc:docMk/>
            <pc:sldMk cId="3869789237" sldId="304"/>
            <ac:spMk id="10" creationId="{62E8EB95-B777-EEFD-5AC1-5993B208B3BB}"/>
          </ac:spMkLst>
        </pc:spChg>
        <pc:picChg chg="add del mod">
          <ac:chgData name="Thai-Huy Nguyen" userId="79ee87a6-380d-4ef0-8514-5b42de422856" providerId="ADAL" clId="{CF119BFC-FB38-44BC-8255-37F11AF604E7}" dt="2023-03-06T06:51:58.602" v="4430" actId="478"/>
          <ac:picMkLst>
            <pc:docMk/>
            <pc:sldMk cId="3869789237" sldId="304"/>
            <ac:picMk id="6" creationId="{A161DCD7-7E42-AF1F-65B6-AF30BB0EFCF8}"/>
          </ac:picMkLst>
        </pc:picChg>
        <pc:picChg chg="add mod">
          <ac:chgData name="Thai-Huy Nguyen" userId="79ee87a6-380d-4ef0-8514-5b42de422856" providerId="ADAL" clId="{CF119BFC-FB38-44BC-8255-37F11AF604E7}" dt="2023-03-06T06:51:53.814" v="4429" actId="14826"/>
          <ac:picMkLst>
            <pc:docMk/>
            <pc:sldMk cId="3869789237" sldId="304"/>
            <ac:picMk id="8" creationId="{489DDC8E-50F0-43A5-46BA-F5160C604A62}"/>
          </ac:picMkLst>
        </pc:picChg>
      </pc:sldChg>
      <pc:sldChg chg="addSp delSp modSp mod">
        <pc:chgData name="Thai-Huy Nguyen" userId="79ee87a6-380d-4ef0-8514-5b42de422856" providerId="ADAL" clId="{CF119BFC-FB38-44BC-8255-37F11AF604E7}" dt="2023-03-07T11:32:42.005" v="11315"/>
        <pc:sldMkLst>
          <pc:docMk/>
          <pc:sldMk cId="80090182" sldId="305"/>
        </pc:sldMkLst>
        <pc:spChg chg="add mod">
          <ac:chgData name="Thai-Huy Nguyen" userId="79ee87a6-380d-4ef0-8514-5b42de422856" providerId="ADAL" clId="{CF119BFC-FB38-44BC-8255-37F11AF604E7}" dt="2023-03-07T08:46:30.960" v="9924" actId="1076"/>
          <ac:spMkLst>
            <pc:docMk/>
            <pc:sldMk cId="80090182" sldId="305"/>
            <ac:spMk id="2" creationId="{4D892B04-E986-2206-DC46-D7641D407AE4}"/>
          </ac:spMkLst>
        </pc:spChg>
        <pc:spChg chg="del">
          <ac:chgData name="Thai-Huy Nguyen" userId="79ee87a6-380d-4ef0-8514-5b42de422856" providerId="ADAL" clId="{CF119BFC-FB38-44BC-8255-37F11AF604E7}" dt="2023-03-06T07:34:43.801" v="4656" actId="478"/>
          <ac:spMkLst>
            <pc:docMk/>
            <pc:sldMk cId="80090182" sldId="305"/>
            <ac:spMk id="3" creationId="{373827F3-F386-AA4E-80ED-D86DEF8C158D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80090182" sldId="305"/>
            <ac:spMk id="4" creationId="{D4811A61-F7FB-4B19-9ED1-E0E2554A5BE8}"/>
          </ac:spMkLst>
        </pc:spChg>
        <pc:spChg chg="add mod">
          <ac:chgData name="Thai-Huy Nguyen" userId="79ee87a6-380d-4ef0-8514-5b42de422856" providerId="ADAL" clId="{CF119BFC-FB38-44BC-8255-37F11AF604E7}" dt="2023-03-07T08:46:30.960" v="9924" actId="1076"/>
          <ac:spMkLst>
            <pc:docMk/>
            <pc:sldMk cId="80090182" sldId="305"/>
            <ac:spMk id="6" creationId="{5AEDE2F7-15B9-169B-AEB7-379BC54C567B}"/>
          </ac:spMkLst>
        </pc:spChg>
        <pc:spChg chg="add del mod">
          <ac:chgData name="Thai-Huy Nguyen" userId="79ee87a6-380d-4ef0-8514-5b42de422856" providerId="ADAL" clId="{CF119BFC-FB38-44BC-8255-37F11AF604E7}" dt="2023-03-07T08:37:11.085" v="9757" actId="478"/>
          <ac:spMkLst>
            <pc:docMk/>
            <pc:sldMk cId="80090182" sldId="305"/>
            <ac:spMk id="7" creationId="{C6F2046C-EFC7-0594-6148-7766B8FD8FC9}"/>
          </ac:spMkLst>
        </pc:spChg>
        <pc:spChg chg="add del mod">
          <ac:chgData name="Thai-Huy Nguyen" userId="79ee87a6-380d-4ef0-8514-5b42de422856" providerId="ADAL" clId="{CF119BFC-FB38-44BC-8255-37F11AF604E7}" dt="2023-03-06T07:40:08.918" v="4681" actId="478"/>
          <ac:spMkLst>
            <pc:docMk/>
            <pc:sldMk cId="80090182" sldId="305"/>
            <ac:spMk id="8" creationId="{D30A2137-C988-2452-6958-A4F1A45F5A79}"/>
          </ac:spMkLst>
        </pc:spChg>
        <pc:picChg chg="add mod">
          <ac:chgData name="Thai-Huy Nguyen" userId="79ee87a6-380d-4ef0-8514-5b42de422856" providerId="ADAL" clId="{CF119BFC-FB38-44BC-8255-37F11AF604E7}" dt="2023-03-07T08:46:30.960" v="9924" actId="1076"/>
          <ac:picMkLst>
            <pc:docMk/>
            <pc:sldMk cId="80090182" sldId="305"/>
            <ac:picMk id="3" creationId="{0B944DE6-C1B3-4DF2-D0A9-9B4B50AD9560}"/>
          </ac:picMkLst>
        </pc:picChg>
        <pc:picChg chg="add del mod">
          <ac:chgData name="Thai-Huy Nguyen" userId="79ee87a6-380d-4ef0-8514-5b42de422856" providerId="ADAL" clId="{CF119BFC-FB38-44BC-8255-37F11AF604E7}" dt="2023-03-06T07:36:27.334" v="4658" actId="478"/>
          <ac:picMkLst>
            <pc:docMk/>
            <pc:sldMk cId="80090182" sldId="305"/>
            <ac:picMk id="7" creationId="{6B166E75-3CE1-43C6-9CC0-9A524C7AA686}"/>
          </ac:picMkLst>
        </pc:picChg>
        <pc:picChg chg="add del mod">
          <ac:chgData name="Thai-Huy Nguyen" userId="79ee87a6-380d-4ef0-8514-5b42de422856" providerId="ADAL" clId="{CF119BFC-FB38-44BC-8255-37F11AF604E7}" dt="2023-03-07T07:19:30.044" v="9069" actId="21"/>
          <ac:picMkLst>
            <pc:docMk/>
            <pc:sldMk cId="80090182" sldId="305"/>
            <ac:picMk id="3074" creationId="{32765E7C-7A52-570B-917D-071DBF55B1F0}"/>
          </ac:picMkLst>
        </pc:picChg>
      </pc:sldChg>
      <pc:sldChg chg="addSp delSp modSp mod">
        <pc:chgData name="Thai-Huy Nguyen" userId="79ee87a6-380d-4ef0-8514-5b42de422856" providerId="ADAL" clId="{CF119BFC-FB38-44BC-8255-37F11AF604E7}" dt="2023-03-07T11:32:42.005" v="11315"/>
        <pc:sldMkLst>
          <pc:docMk/>
          <pc:sldMk cId="3145340593" sldId="306"/>
        </pc:sldMkLst>
        <pc:spChg chg="del">
          <ac:chgData name="Thai-Huy Nguyen" userId="79ee87a6-380d-4ef0-8514-5b42de422856" providerId="ADAL" clId="{CF119BFC-FB38-44BC-8255-37F11AF604E7}" dt="2023-03-06T08:10:03.280" v="4874" actId="478"/>
          <ac:spMkLst>
            <pc:docMk/>
            <pc:sldMk cId="3145340593" sldId="306"/>
            <ac:spMk id="3" creationId="{373827F3-F386-AA4E-80ED-D86DEF8C158D}"/>
          </ac:spMkLst>
        </pc:spChg>
        <pc:spChg chg="add mod">
          <ac:chgData name="Thai-Huy Nguyen" userId="79ee87a6-380d-4ef0-8514-5b42de422856" providerId="ADAL" clId="{CF119BFC-FB38-44BC-8255-37F11AF604E7}" dt="2023-03-07T09:08:24.545" v="10166" actId="14100"/>
          <ac:spMkLst>
            <pc:docMk/>
            <pc:sldMk cId="3145340593" sldId="306"/>
            <ac:spMk id="3" creationId="{936E5D70-6D04-AE6E-17D8-9F263D00A170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3145340593" sldId="306"/>
            <ac:spMk id="4" creationId="{AFE7D9E4-306D-49E3-9AC4-15D566FC72AD}"/>
          </ac:spMkLst>
        </pc:spChg>
        <pc:spChg chg="add del mod">
          <ac:chgData name="Thai-Huy Nguyen" userId="79ee87a6-380d-4ef0-8514-5b42de422856" providerId="ADAL" clId="{CF119BFC-FB38-44BC-8255-37F11AF604E7}" dt="2023-03-07T08:30:09.295" v="9651" actId="478"/>
          <ac:spMkLst>
            <pc:docMk/>
            <pc:sldMk cId="3145340593" sldId="306"/>
            <ac:spMk id="6" creationId="{5DDC8621-8FA1-C1DB-C7A0-06BEF5AF4368}"/>
          </ac:spMkLst>
        </pc:spChg>
        <pc:spChg chg="add del mod">
          <ac:chgData name="Thai-Huy Nguyen" userId="79ee87a6-380d-4ef0-8514-5b42de422856" providerId="ADAL" clId="{CF119BFC-FB38-44BC-8255-37F11AF604E7}" dt="2023-03-07T09:02:49.186" v="10118" actId="1076"/>
          <ac:spMkLst>
            <pc:docMk/>
            <pc:sldMk cId="3145340593" sldId="306"/>
            <ac:spMk id="7" creationId="{DB91D36B-543E-1E79-1B55-3BE1C721F781}"/>
          </ac:spMkLst>
        </pc:spChg>
        <pc:spChg chg="add del mod">
          <ac:chgData name="Thai-Huy Nguyen" userId="79ee87a6-380d-4ef0-8514-5b42de422856" providerId="ADAL" clId="{CF119BFC-FB38-44BC-8255-37F11AF604E7}" dt="2023-03-07T08:31:53.789" v="9656" actId="21"/>
          <ac:spMkLst>
            <pc:docMk/>
            <pc:sldMk cId="3145340593" sldId="306"/>
            <ac:spMk id="8" creationId="{25A91286-88E6-463E-0200-F846322C4C6F}"/>
          </ac:spMkLst>
        </pc:spChg>
        <pc:spChg chg="add mod">
          <ac:chgData name="Thai-Huy Nguyen" userId="79ee87a6-380d-4ef0-8514-5b42de422856" providerId="ADAL" clId="{CF119BFC-FB38-44BC-8255-37F11AF604E7}" dt="2023-03-07T09:10:25.824" v="10240" actId="6549"/>
          <ac:spMkLst>
            <pc:docMk/>
            <pc:sldMk cId="3145340593" sldId="306"/>
            <ac:spMk id="10" creationId="{95946B1D-CBDB-B8AF-6556-CED372442180}"/>
          </ac:spMkLst>
        </pc:spChg>
        <pc:picChg chg="add del mod">
          <ac:chgData name="Thai-Huy Nguyen" userId="79ee87a6-380d-4ef0-8514-5b42de422856" providerId="ADAL" clId="{CF119BFC-FB38-44BC-8255-37F11AF604E7}" dt="2023-03-06T08:11:54.220" v="4902" actId="478"/>
          <ac:picMkLst>
            <pc:docMk/>
            <pc:sldMk cId="3145340593" sldId="306"/>
            <ac:picMk id="2" creationId="{1B2B9144-2F52-DA20-7AF5-B3966B92A575}"/>
          </ac:picMkLst>
        </pc:picChg>
        <pc:picChg chg="add mod">
          <ac:chgData name="Thai-Huy Nguyen" userId="79ee87a6-380d-4ef0-8514-5b42de422856" providerId="ADAL" clId="{CF119BFC-FB38-44BC-8255-37F11AF604E7}" dt="2023-03-07T09:02:49.186" v="10118" actId="1076"/>
          <ac:picMkLst>
            <pc:docMk/>
            <pc:sldMk cId="3145340593" sldId="306"/>
            <ac:picMk id="2" creationId="{C4C540B5-5547-BE9B-E687-0F73C61A1C30}"/>
          </ac:picMkLst>
        </pc:picChg>
        <pc:picChg chg="add del mod">
          <ac:chgData name="Thai-Huy Nguyen" userId="79ee87a6-380d-4ef0-8514-5b42de422856" providerId="ADAL" clId="{CF119BFC-FB38-44BC-8255-37F11AF604E7}" dt="2023-03-07T07:18:48.641" v="9062"/>
          <ac:picMkLst>
            <pc:docMk/>
            <pc:sldMk cId="3145340593" sldId="306"/>
            <ac:picMk id="3" creationId="{521C1064-8CD8-240D-F642-A66E53C84A45}"/>
          </ac:picMkLst>
        </pc:picChg>
        <pc:picChg chg="add del mod">
          <ac:chgData name="Thai-Huy Nguyen" userId="79ee87a6-380d-4ef0-8514-5b42de422856" providerId="ADAL" clId="{CF119BFC-FB38-44BC-8255-37F11AF604E7}" dt="2023-03-07T07:18:46.411" v="9059"/>
          <ac:picMkLst>
            <pc:docMk/>
            <pc:sldMk cId="3145340593" sldId="306"/>
            <ac:picMk id="9" creationId="{B7322BFF-45D4-09A3-DFDA-46AF663EBF17}"/>
          </ac:picMkLst>
        </pc:picChg>
        <pc:picChg chg="add del mod">
          <ac:chgData name="Thai-Huy Nguyen" userId="79ee87a6-380d-4ef0-8514-5b42de422856" providerId="ADAL" clId="{CF119BFC-FB38-44BC-8255-37F11AF604E7}" dt="2023-03-07T07:17:09.699" v="9038" actId="21"/>
          <ac:picMkLst>
            <pc:docMk/>
            <pc:sldMk cId="3145340593" sldId="306"/>
            <ac:picMk id="7170" creationId="{007FC476-3416-F188-B970-E5614C8E9DEF}"/>
          </ac:picMkLst>
        </pc:picChg>
      </pc:sldChg>
      <pc:sldChg chg="addSp delSp modSp mod">
        <pc:chgData name="Thai-Huy Nguyen" userId="79ee87a6-380d-4ef0-8514-5b42de422856" providerId="ADAL" clId="{CF119BFC-FB38-44BC-8255-37F11AF604E7}" dt="2023-03-07T11:32:42.005" v="11315"/>
        <pc:sldMkLst>
          <pc:docMk/>
          <pc:sldMk cId="1106727586" sldId="307"/>
        </pc:sldMkLst>
        <pc:spChg chg="add mod">
          <ac:chgData name="Thai-Huy Nguyen" userId="79ee87a6-380d-4ef0-8514-5b42de422856" providerId="ADAL" clId="{CF119BFC-FB38-44BC-8255-37F11AF604E7}" dt="2023-03-07T08:55:12.089" v="10033" actId="14100"/>
          <ac:spMkLst>
            <pc:docMk/>
            <pc:sldMk cId="1106727586" sldId="307"/>
            <ac:spMk id="2" creationId="{8D08E73B-3E3E-CC6D-43E2-DF9D8B395B8C}"/>
          </ac:spMkLst>
        </pc:spChg>
        <pc:spChg chg="del">
          <ac:chgData name="Thai-Huy Nguyen" userId="79ee87a6-380d-4ef0-8514-5b42de422856" providerId="ADAL" clId="{CF119BFC-FB38-44BC-8255-37F11AF604E7}" dt="2023-03-06T07:51:07.640" v="4809" actId="478"/>
          <ac:spMkLst>
            <pc:docMk/>
            <pc:sldMk cId="1106727586" sldId="307"/>
            <ac:spMk id="3" creationId="{373827F3-F386-AA4E-80ED-D86DEF8C158D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1106727586" sldId="307"/>
            <ac:spMk id="4" creationId="{021C109C-C017-4D19-928F-AED25AC30125}"/>
          </ac:spMkLst>
        </pc:spChg>
        <pc:spChg chg="add mod">
          <ac:chgData name="Thai-Huy Nguyen" userId="79ee87a6-380d-4ef0-8514-5b42de422856" providerId="ADAL" clId="{CF119BFC-FB38-44BC-8255-37F11AF604E7}" dt="2023-03-06T08:03:13.764" v="4863" actId="1076"/>
          <ac:spMkLst>
            <pc:docMk/>
            <pc:sldMk cId="1106727586" sldId="307"/>
            <ac:spMk id="6" creationId="{EA611B91-DC48-3933-1EC8-B006145A46EA}"/>
          </ac:spMkLst>
        </pc:spChg>
        <pc:spChg chg="add mod">
          <ac:chgData name="Thai-Huy Nguyen" userId="79ee87a6-380d-4ef0-8514-5b42de422856" providerId="ADAL" clId="{CF119BFC-FB38-44BC-8255-37F11AF604E7}" dt="2023-03-07T08:59:59.423" v="10108" actId="948"/>
          <ac:spMkLst>
            <pc:docMk/>
            <pc:sldMk cId="1106727586" sldId="307"/>
            <ac:spMk id="8" creationId="{7DEB2378-0CB6-8C8C-C68B-0206A62E8FA0}"/>
          </ac:spMkLst>
        </pc:spChg>
        <pc:picChg chg="add mod">
          <ac:chgData name="Thai-Huy Nguyen" userId="79ee87a6-380d-4ef0-8514-5b42de422856" providerId="ADAL" clId="{CF119BFC-FB38-44BC-8255-37F11AF604E7}" dt="2023-03-07T07:19:18.730" v="9067" actId="1076"/>
          <ac:picMkLst>
            <pc:docMk/>
            <pc:sldMk cId="1106727586" sldId="307"/>
            <ac:picMk id="3" creationId="{E0B21091-E8CC-0F86-0565-8B94AF4BD0E1}"/>
          </ac:picMkLst>
        </pc:picChg>
        <pc:picChg chg="add del mod">
          <ac:chgData name="Thai-Huy Nguyen" userId="79ee87a6-380d-4ef0-8514-5b42de422856" providerId="ADAL" clId="{CF119BFC-FB38-44BC-8255-37F11AF604E7}" dt="2023-03-06T07:51:45.119" v="4814" actId="478"/>
          <ac:picMkLst>
            <pc:docMk/>
            <pc:sldMk cId="1106727586" sldId="307"/>
            <ac:picMk id="7" creationId="{18D67EC6-B434-11AC-1A3C-3C3611AA7229}"/>
          </ac:picMkLst>
        </pc:picChg>
        <pc:picChg chg="add del mod">
          <ac:chgData name="Thai-Huy Nguyen" userId="79ee87a6-380d-4ef0-8514-5b42de422856" providerId="ADAL" clId="{CF119BFC-FB38-44BC-8255-37F11AF604E7}" dt="2023-03-07T07:19:10.867" v="9065" actId="21"/>
          <ac:picMkLst>
            <pc:docMk/>
            <pc:sldMk cId="1106727586" sldId="307"/>
            <ac:picMk id="6146" creationId="{746F15B2-9BCD-2B0F-0294-D0B3BDC84AB2}"/>
          </ac:picMkLst>
        </pc:picChg>
      </pc:sldChg>
      <pc:sldChg chg="addSp delSp modSp mod">
        <pc:chgData name="Thai-Huy Nguyen" userId="79ee87a6-380d-4ef0-8514-5b42de422856" providerId="ADAL" clId="{CF119BFC-FB38-44BC-8255-37F11AF604E7}" dt="2023-03-07T11:32:42.005" v="11315"/>
        <pc:sldMkLst>
          <pc:docMk/>
          <pc:sldMk cId="706594483" sldId="308"/>
        </pc:sldMkLst>
        <pc:spChg chg="del">
          <ac:chgData name="Thai-Huy Nguyen" userId="79ee87a6-380d-4ef0-8514-5b42de422856" providerId="ADAL" clId="{CF119BFC-FB38-44BC-8255-37F11AF604E7}" dt="2023-03-06T08:24:46.860" v="4994" actId="478"/>
          <ac:spMkLst>
            <pc:docMk/>
            <pc:sldMk cId="706594483" sldId="308"/>
            <ac:spMk id="3" creationId="{373827F3-F386-AA4E-80ED-D86DEF8C158D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706594483" sldId="308"/>
            <ac:spMk id="4" creationId="{6D35FD2D-1BD2-45D7-B015-1A96C241520B}"/>
          </ac:spMkLst>
        </pc:spChg>
        <pc:spChg chg="add mod">
          <ac:chgData name="Thai-Huy Nguyen" userId="79ee87a6-380d-4ef0-8514-5b42de422856" providerId="ADAL" clId="{CF119BFC-FB38-44BC-8255-37F11AF604E7}" dt="2023-03-07T08:19:35.899" v="9585" actId="1076"/>
          <ac:spMkLst>
            <pc:docMk/>
            <pc:sldMk cId="706594483" sldId="308"/>
            <ac:spMk id="6" creationId="{9386A9FA-0072-8451-08F9-F5C05DEDCE3D}"/>
          </ac:spMkLst>
        </pc:spChg>
        <pc:spChg chg="add mod">
          <ac:chgData name="Thai-Huy Nguyen" userId="79ee87a6-380d-4ef0-8514-5b42de422856" providerId="ADAL" clId="{CF119BFC-FB38-44BC-8255-37F11AF604E7}" dt="2023-03-06T16:14:11.512" v="8752" actId="1076"/>
          <ac:spMkLst>
            <pc:docMk/>
            <pc:sldMk cId="706594483" sldId="308"/>
            <ac:spMk id="7" creationId="{41BC231A-4E02-FED6-BAD7-F12C8409AF0F}"/>
          </ac:spMkLst>
        </pc:spChg>
        <pc:spChg chg="add del mod">
          <ac:chgData name="Thai-Huy Nguyen" userId="79ee87a6-380d-4ef0-8514-5b42de422856" providerId="ADAL" clId="{CF119BFC-FB38-44BC-8255-37F11AF604E7}" dt="2023-03-06T08:27:31.864" v="5033" actId="478"/>
          <ac:spMkLst>
            <pc:docMk/>
            <pc:sldMk cId="706594483" sldId="308"/>
            <ac:spMk id="8" creationId="{ECF288A6-A231-765A-E637-E1CF4847C1BE}"/>
          </ac:spMkLst>
        </pc:spChg>
        <pc:spChg chg="add mod">
          <ac:chgData name="Thai-Huy Nguyen" userId="79ee87a6-380d-4ef0-8514-5b42de422856" providerId="ADAL" clId="{CF119BFC-FB38-44BC-8255-37F11AF604E7}" dt="2023-03-06T08:41:53.837" v="5142" actId="1076"/>
          <ac:spMkLst>
            <pc:docMk/>
            <pc:sldMk cId="706594483" sldId="308"/>
            <ac:spMk id="9" creationId="{087B3531-30B8-8E56-EAA7-8D788DBB65A3}"/>
          </ac:spMkLst>
        </pc:spChg>
        <pc:picChg chg="add mod">
          <ac:chgData name="Thai-Huy Nguyen" userId="79ee87a6-380d-4ef0-8514-5b42de422856" providerId="ADAL" clId="{CF119BFC-FB38-44BC-8255-37F11AF604E7}" dt="2023-03-07T07:17:01.596" v="9037" actId="1076"/>
          <ac:picMkLst>
            <pc:docMk/>
            <pc:sldMk cId="706594483" sldId="308"/>
            <ac:picMk id="2" creationId="{E53D3E1A-DDD5-C9AD-E36F-E8CA94F22BC2}"/>
          </ac:picMkLst>
        </pc:picChg>
        <pc:picChg chg="add del mod">
          <ac:chgData name="Thai-Huy Nguyen" userId="79ee87a6-380d-4ef0-8514-5b42de422856" providerId="ADAL" clId="{CF119BFC-FB38-44BC-8255-37F11AF604E7}" dt="2023-03-06T08:25:41.068" v="4998" actId="478"/>
          <ac:picMkLst>
            <pc:docMk/>
            <pc:sldMk cId="706594483" sldId="308"/>
            <ac:picMk id="2" creationId="{EFC6C9B3-9C9D-1305-D2FE-28FB4234F6F3}"/>
          </ac:picMkLst>
        </pc:picChg>
        <pc:picChg chg="add del mod">
          <ac:chgData name="Thai-Huy Nguyen" userId="79ee87a6-380d-4ef0-8514-5b42de422856" providerId="ADAL" clId="{CF119BFC-FB38-44BC-8255-37F11AF604E7}" dt="2023-03-07T07:16:55.700" v="9035" actId="21"/>
          <ac:picMkLst>
            <pc:docMk/>
            <pc:sldMk cId="706594483" sldId="308"/>
            <ac:picMk id="8194" creationId="{AB9A2C50-CD40-719E-DBC3-03FF6B2E8ADC}"/>
          </ac:picMkLst>
        </pc:picChg>
      </pc:sldChg>
      <pc:sldChg chg="addSp delSp modSp mod">
        <pc:chgData name="Thai-Huy Nguyen" userId="79ee87a6-380d-4ef0-8514-5b42de422856" providerId="ADAL" clId="{CF119BFC-FB38-44BC-8255-37F11AF604E7}" dt="2023-03-07T11:40:08.283" v="11322" actId="20577"/>
        <pc:sldMkLst>
          <pc:docMk/>
          <pc:sldMk cId="1794738657" sldId="309"/>
        </pc:sldMkLst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1794738657" sldId="309"/>
            <ac:spMk id="3" creationId="{557C8CBA-1A0E-4CDF-A451-7AAA44D39839}"/>
          </ac:spMkLst>
        </pc:spChg>
        <pc:spChg chg="del">
          <ac:chgData name="Thai-Huy Nguyen" userId="79ee87a6-380d-4ef0-8514-5b42de422856" providerId="ADAL" clId="{CF119BFC-FB38-44BC-8255-37F11AF604E7}" dt="2023-03-06T08:53:18.416" v="5209" actId="478"/>
          <ac:spMkLst>
            <pc:docMk/>
            <pc:sldMk cId="1794738657" sldId="309"/>
            <ac:spMk id="5" creationId="{1B07C49E-AFFC-EC46-8930-E4D428F5F943}"/>
          </ac:spMkLst>
        </pc:spChg>
        <pc:spChg chg="add mod">
          <ac:chgData name="Thai-Huy Nguyen" userId="79ee87a6-380d-4ef0-8514-5b42de422856" providerId="ADAL" clId="{CF119BFC-FB38-44BC-8255-37F11AF604E7}" dt="2023-03-07T11:40:08.283" v="11322" actId="20577"/>
          <ac:spMkLst>
            <pc:docMk/>
            <pc:sldMk cId="1794738657" sldId="309"/>
            <ac:spMk id="7" creationId="{7E5FB7BC-E273-1C15-BBD9-1BC2AAA44DD3}"/>
          </ac:spMkLst>
        </pc:spChg>
        <pc:spChg chg="add del mod">
          <ac:chgData name="Thai-Huy Nguyen" userId="79ee87a6-380d-4ef0-8514-5b42de422856" providerId="ADAL" clId="{CF119BFC-FB38-44BC-8255-37F11AF604E7}" dt="2023-03-07T06:55:28.369" v="8872" actId="21"/>
          <ac:spMkLst>
            <pc:docMk/>
            <pc:sldMk cId="1794738657" sldId="309"/>
            <ac:spMk id="8" creationId="{D3DF32EF-EE2A-82C6-50FE-97C115DC3AA6}"/>
          </ac:spMkLst>
        </pc:spChg>
        <pc:spChg chg="add mod">
          <ac:chgData name="Thai-Huy Nguyen" userId="79ee87a6-380d-4ef0-8514-5b42de422856" providerId="ADAL" clId="{CF119BFC-FB38-44BC-8255-37F11AF604E7}" dt="2023-03-07T07:14:55.007" v="9013" actId="115"/>
          <ac:spMkLst>
            <pc:docMk/>
            <pc:sldMk cId="1794738657" sldId="309"/>
            <ac:spMk id="9" creationId="{FA495130-6F53-197A-5CDF-D8D0D31C9D09}"/>
          </ac:spMkLst>
        </pc:spChg>
        <pc:picChg chg="add del mod modCrop">
          <ac:chgData name="Thai-Huy Nguyen" userId="79ee87a6-380d-4ef0-8514-5b42de422856" providerId="ADAL" clId="{CF119BFC-FB38-44BC-8255-37F11AF604E7}" dt="2023-03-07T07:13:37.440" v="9007" actId="21"/>
          <ac:picMkLst>
            <pc:docMk/>
            <pc:sldMk cId="1794738657" sldId="309"/>
            <ac:picMk id="2" creationId="{5E32A478-751C-259B-215D-2AB1169E76A8}"/>
          </ac:picMkLst>
        </pc:picChg>
        <pc:picChg chg="add mod">
          <ac:chgData name="Thai-Huy Nguyen" userId="79ee87a6-380d-4ef0-8514-5b42de422856" providerId="ADAL" clId="{CF119BFC-FB38-44BC-8255-37F11AF604E7}" dt="2023-03-07T07:15:56.303" v="9029" actId="1076"/>
          <ac:picMkLst>
            <pc:docMk/>
            <pc:sldMk cId="1794738657" sldId="309"/>
            <ac:picMk id="5" creationId="{8DBF3495-8D76-90DC-0F45-CAFFE8648631}"/>
          </ac:picMkLst>
        </pc:picChg>
        <pc:picChg chg="add mod">
          <ac:chgData name="Thai-Huy Nguyen" userId="79ee87a6-380d-4ef0-8514-5b42de422856" providerId="ADAL" clId="{CF119BFC-FB38-44BC-8255-37F11AF604E7}" dt="2023-03-07T07:15:56.303" v="9029" actId="1076"/>
          <ac:picMkLst>
            <pc:docMk/>
            <pc:sldMk cId="1794738657" sldId="309"/>
            <ac:picMk id="6" creationId="{7CA4C886-D9A2-727B-16F1-B90C7C7FD641}"/>
          </ac:picMkLst>
        </pc:picChg>
      </pc:sldChg>
      <pc:sldChg chg="addSp delSp modSp mod">
        <pc:chgData name="Thai-Huy Nguyen" userId="79ee87a6-380d-4ef0-8514-5b42de422856" providerId="ADAL" clId="{CF119BFC-FB38-44BC-8255-37F11AF604E7}" dt="2023-03-07T11:32:42.005" v="11315"/>
        <pc:sldMkLst>
          <pc:docMk/>
          <pc:sldMk cId="4010014743" sldId="310"/>
        </pc:sldMkLst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4010014743" sldId="310"/>
            <ac:spMk id="3" creationId="{FD161C47-0660-416F-B4C2-25E4D35D69FD}"/>
          </ac:spMkLst>
        </pc:spChg>
        <pc:spChg chg="del">
          <ac:chgData name="Thai-Huy Nguyen" userId="79ee87a6-380d-4ef0-8514-5b42de422856" providerId="ADAL" clId="{CF119BFC-FB38-44BC-8255-37F11AF604E7}" dt="2023-03-06T09:11:22.933" v="5282" actId="478"/>
          <ac:spMkLst>
            <pc:docMk/>
            <pc:sldMk cId="4010014743" sldId="310"/>
            <ac:spMk id="5" creationId="{1B07C49E-AFFC-EC46-8930-E4D428F5F943}"/>
          </ac:spMkLst>
        </pc:spChg>
        <pc:spChg chg="add del mod">
          <ac:chgData name="Thai-Huy Nguyen" userId="79ee87a6-380d-4ef0-8514-5b42de422856" providerId="ADAL" clId="{CF119BFC-FB38-44BC-8255-37F11AF604E7}" dt="2023-03-07T06:56:16.793" v="8882" actId="21"/>
          <ac:spMkLst>
            <pc:docMk/>
            <pc:sldMk cId="4010014743" sldId="310"/>
            <ac:spMk id="6" creationId="{739A3614-89A0-F618-8FB9-A8446F1EFDF3}"/>
          </ac:spMkLst>
        </pc:spChg>
        <pc:spChg chg="add del mod">
          <ac:chgData name="Thai-Huy Nguyen" userId="79ee87a6-380d-4ef0-8514-5b42de422856" providerId="ADAL" clId="{CF119BFC-FB38-44BC-8255-37F11AF604E7}" dt="2023-03-06T09:40:12.855" v="5640" actId="478"/>
          <ac:spMkLst>
            <pc:docMk/>
            <pc:sldMk cId="4010014743" sldId="310"/>
            <ac:spMk id="8" creationId="{0DECBEAC-5D66-8EED-4D0E-89D5F2FE3E50}"/>
          </ac:spMkLst>
        </pc:spChg>
        <pc:spChg chg="add mod">
          <ac:chgData name="Thai-Huy Nguyen" userId="79ee87a6-380d-4ef0-8514-5b42de422856" providerId="ADAL" clId="{CF119BFC-FB38-44BC-8255-37F11AF604E7}" dt="2023-03-06T09:41:19.062" v="5732" actId="20577"/>
          <ac:spMkLst>
            <pc:docMk/>
            <pc:sldMk cId="4010014743" sldId="310"/>
            <ac:spMk id="9" creationId="{BD6A7AF3-F284-AC8A-229B-DEF956405C81}"/>
          </ac:spMkLst>
        </pc:spChg>
        <pc:picChg chg="add del mod modCrop">
          <ac:chgData name="Thai-Huy Nguyen" userId="79ee87a6-380d-4ef0-8514-5b42de422856" providerId="ADAL" clId="{CF119BFC-FB38-44BC-8255-37F11AF604E7}" dt="2023-03-07T07:13:26.419" v="9004" actId="21"/>
          <ac:picMkLst>
            <pc:docMk/>
            <pc:sldMk cId="4010014743" sldId="310"/>
            <ac:picMk id="2" creationId="{D92CA440-138D-E950-4222-F903EFE142AD}"/>
          </ac:picMkLst>
        </pc:picChg>
        <pc:picChg chg="add">
          <ac:chgData name="Thai-Huy Nguyen" userId="79ee87a6-380d-4ef0-8514-5b42de422856" providerId="ADAL" clId="{CF119BFC-FB38-44BC-8255-37F11AF604E7}" dt="2023-03-07T06:56:22.039" v="8883"/>
          <ac:picMkLst>
            <pc:docMk/>
            <pc:sldMk cId="4010014743" sldId="310"/>
            <ac:picMk id="5" creationId="{BF475D20-1672-A2C6-89FB-A6DE01D241EF}"/>
          </ac:picMkLst>
        </pc:picChg>
        <pc:picChg chg="add mod">
          <ac:chgData name="Thai-Huy Nguyen" userId="79ee87a6-380d-4ef0-8514-5b42de422856" providerId="ADAL" clId="{CF119BFC-FB38-44BC-8255-37F11AF604E7}" dt="2023-03-07T07:13:32.285" v="9006" actId="1076"/>
          <ac:picMkLst>
            <pc:docMk/>
            <pc:sldMk cId="4010014743" sldId="310"/>
            <ac:picMk id="7" creationId="{E2ECDCFA-E1E3-ECC0-D189-CCC117C4D388}"/>
          </ac:picMkLst>
        </pc:picChg>
      </pc:sldChg>
      <pc:sldChg chg="addSp delSp modSp mod">
        <pc:chgData name="Thai-Huy Nguyen" userId="79ee87a6-380d-4ef0-8514-5b42de422856" providerId="ADAL" clId="{CF119BFC-FB38-44BC-8255-37F11AF604E7}" dt="2023-03-07T11:32:42.005" v="11315"/>
        <pc:sldMkLst>
          <pc:docMk/>
          <pc:sldMk cId="2735560525" sldId="311"/>
        </pc:sldMkLst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2735560525" sldId="311"/>
            <ac:spMk id="3" creationId="{AFD52E17-48CB-4D60-BD56-71D197A29B38}"/>
          </ac:spMkLst>
        </pc:spChg>
        <pc:spChg chg="del">
          <ac:chgData name="Thai-Huy Nguyen" userId="79ee87a6-380d-4ef0-8514-5b42de422856" providerId="ADAL" clId="{CF119BFC-FB38-44BC-8255-37F11AF604E7}" dt="2023-03-06T09:21:42.864" v="5368" actId="478"/>
          <ac:spMkLst>
            <pc:docMk/>
            <pc:sldMk cId="2735560525" sldId="311"/>
            <ac:spMk id="5" creationId="{1B07C49E-AFFC-EC46-8930-E4D428F5F943}"/>
          </ac:spMkLst>
        </pc:spChg>
        <pc:spChg chg="add del mod">
          <ac:chgData name="Thai-Huy Nguyen" userId="79ee87a6-380d-4ef0-8514-5b42de422856" providerId="ADAL" clId="{CF119BFC-FB38-44BC-8255-37F11AF604E7}" dt="2023-03-07T06:56:31.263" v="8884" actId="21"/>
          <ac:spMkLst>
            <pc:docMk/>
            <pc:sldMk cId="2735560525" sldId="311"/>
            <ac:spMk id="6" creationId="{C6EA35A9-134E-F9C1-EEA3-C21FF3A45EF4}"/>
          </ac:spMkLst>
        </pc:spChg>
        <pc:spChg chg="add mod">
          <ac:chgData name="Thai-Huy Nguyen" userId="79ee87a6-380d-4ef0-8514-5b42de422856" providerId="ADAL" clId="{CF119BFC-FB38-44BC-8255-37F11AF604E7}" dt="2023-03-07T09:18:16.347" v="10273" actId="1076"/>
          <ac:spMkLst>
            <pc:docMk/>
            <pc:sldMk cId="2735560525" sldId="311"/>
            <ac:spMk id="7" creationId="{49234C09-E65F-265C-3C98-AD9455AC08DB}"/>
          </ac:spMkLst>
        </pc:spChg>
        <pc:spChg chg="add del mod">
          <ac:chgData name="Thai-Huy Nguyen" userId="79ee87a6-380d-4ef0-8514-5b42de422856" providerId="ADAL" clId="{CF119BFC-FB38-44BC-8255-37F11AF604E7}" dt="2023-03-06T09:41:39.998" v="5734"/>
          <ac:spMkLst>
            <pc:docMk/>
            <pc:sldMk cId="2735560525" sldId="311"/>
            <ac:spMk id="8" creationId="{0590185B-016D-1F50-DE6C-CF56B5645DB2}"/>
          </ac:spMkLst>
        </pc:spChg>
        <pc:spChg chg="add mod">
          <ac:chgData name="Thai-Huy Nguyen" userId="79ee87a6-380d-4ef0-8514-5b42de422856" providerId="ADAL" clId="{CF119BFC-FB38-44BC-8255-37F11AF604E7}" dt="2023-03-07T11:32:42.005" v="11315"/>
          <ac:spMkLst>
            <pc:docMk/>
            <pc:sldMk cId="2735560525" sldId="311"/>
            <ac:spMk id="9" creationId="{942F060B-7FBF-D827-B9D5-5BD6D50637BF}"/>
          </ac:spMkLst>
        </pc:spChg>
        <pc:picChg chg="add del mod">
          <ac:chgData name="Thai-Huy Nguyen" userId="79ee87a6-380d-4ef0-8514-5b42de422856" providerId="ADAL" clId="{CF119BFC-FB38-44BC-8255-37F11AF604E7}" dt="2023-03-06T10:08:44.753" v="5941" actId="478"/>
          <ac:picMkLst>
            <pc:docMk/>
            <pc:sldMk cId="2735560525" sldId="311"/>
            <ac:picMk id="2" creationId="{7972D708-EC25-6F41-A0FE-A9374A9978AF}"/>
          </ac:picMkLst>
        </pc:picChg>
        <pc:picChg chg="add mod">
          <ac:chgData name="Thai-Huy Nguyen" userId="79ee87a6-380d-4ef0-8514-5b42de422856" providerId="ADAL" clId="{CF119BFC-FB38-44BC-8255-37F11AF604E7}" dt="2023-03-07T09:18:19.244" v="10277" actId="1076"/>
          <ac:picMkLst>
            <pc:docMk/>
            <pc:sldMk cId="2735560525" sldId="311"/>
            <ac:picMk id="2" creationId="{9563F569-32D4-8FF1-5E78-170AC11CE501}"/>
          </ac:picMkLst>
        </pc:picChg>
        <pc:picChg chg="add mod">
          <ac:chgData name="Thai-Huy Nguyen" userId="79ee87a6-380d-4ef0-8514-5b42de422856" providerId="ADAL" clId="{CF119BFC-FB38-44BC-8255-37F11AF604E7}" dt="2023-03-07T09:18:16.917" v="10275" actId="14100"/>
          <ac:picMkLst>
            <pc:docMk/>
            <pc:sldMk cId="2735560525" sldId="311"/>
            <ac:picMk id="5" creationId="{ABC98C14-6402-1AFE-3762-8D86A0844647}"/>
          </ac:picMkLst>
        </pc:picChg>
        <pc:picChg chg="add del mod">
          <ac:chgData name="Thai-Huy Nguyen" userId="79ee87a6-380d-4ef0-8514-5b42de422856" providerId="ADAL" clId="{CF119BFC-FB38-44BC-8255-37F11AF604E7}" dt="2023-03-07T07:12:42.411" v="8999" actId="21"/>
          <ac:picMkLst>
            <pc:docMk/>
            <pc:sldMk cId="2735560525" sldId="311"/>
            <ac:picMk id="10" creationId="{E92D35E8-9B95-2B93-F749-87890445FC19}"/>
          </ac:picMkLst>
        </pc:picChg>
      </pc:sldChg>
      <pc:sldChg chg="addSp delSp modSp mod">
        <pc:chgData name="Thai-Huy Nguyen" userId="79ee87a6-380d-4ef0-8514-5b42de422856" providerId="ADAL" clId="{CF119BFC-FB38-44BC-8255-37F11AF604E7}" dt="2023-03-07T11:32:42.005" v="11315"/>
        <pc:sldMkLst>
          <pc:docMk/>
          <pc:sldMk cId="1434679925" sldId="312"/>
        </pc:sldMkLst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1434679925" sldId="312"/>
            <ac:spMk id="3" creationId="{7F12CD3C-55B3-4129-817A-84D0B28F713E}"/>
          </ac:spMkLst>
        </pc:spChg>
        <pc:spChg chg="add del mod">
          <ac:chgData name="Thai-Huy Nguyen" userId="79ee87a6-380d-4ef0-8514-5b42de422856" providerId="ADAL" clId="{CF119BFC-FB38-44BC-8255-37F11AF604E7}" dt="2023-03-06T09:43:27.685" v="5784" actId="27636"/>
          <ac:spMkLst>
            <pc:docMk/>
            <pc:sldMk cId="1434679925" sldId="312"/>
            <ac:spMk id="5" creationId="{1B07C49E-AFFC-EC46-8930-E4D428F5F943}"/>
          </ac:spMkLst>
        </pc:spChg>
        <pc:spChg chg="add del mod">
          <ac:chgData name="Thai-Huy Nguyen" userId="79ee87a6-380d-4ef0-8514-5b42de422856" providerId="ADAL" clId="{CF119BFC-FB38-44BC-8255-37F11AF604E7}" dt="2023-03-07T07:02:40.496" v="8894" actId="21"/>
          <ac:spMkLst>
            <pc:docMk/>
            <pc:sldMk cId="1434679925" sldId="312"/>
            <ac:spMk id="6" creationId="{93D39530-6057-280E-0C41-38B5380A7D0C}"/>
          </ac:spMkLst>
        </pc:spChg>
        <pc:spChg chg="add mod">
          <ac:chgData name="Thai-Huy Nguyen" userId="79ee87a6-380d-4ef0-8514-5b42de422856" providerId="ADAL" clId="{CF119BFC-FB38-44BC-8255-37F11AF604E7}" dt="2023-03-07T09:16:51.074" v="10255" actId="14100"/>
          <ac:spMkLst>
            <pc:docMk/>
            <pc:sldMk cId="1434679925" sldId="312"/>
            <ac:spMk id="7" creationId="{A085C5EE-1F29-C276-6475-A62AF8CCFE55}"/>
          </ac:spMkLst>
        </pc:spChg>
        <pc:graphicFrameChg chg="add del mod">
          <ac:chgData name="Thai-Huy Nguyen" userId="79ee87a6-380d-4ef0-8514-5b42de422856" providerId="ADAL" clId="{CF119BFC-FB38-44BC-8255-37F11AF604E7}" dt="2023-03-06T09:45:15.763" v="5794" actId="478"/>
          <ac:graphicFrameMkLst>
            <pc:docMk/>
            <pc:sldMk cId="1434679925" sldId="312"/>
            <ac:graphicFrameMk id="8" creationId="{3AE4D2BF-3686-0047-FC0D-0229B9E746F6}"/>
          </ac:graphicFrameMkLst>
        </pc:graphicFrameChg>
        <pc:picChg chg="add del mod">
          <ac:chgData name="Thai-Huy Nguyen" userId="79ee87a6-380d-4ef0-8514-5b42de422856" providerId="ADAL" clId="{CF119BFC-FB38-44BC-8255-37F11AF604E7}" dt="2023-03-06T09:44:44.394" v="5792" actId="478"/>
          <ac:picMkLst>
            <pc:docMk/>
            <pc:sldMk cId="1434679925" sldId="312"/>
            <ac:picMk id="2" creationId="{82DF3965-FB9B-E608-2511-F0B5B58B59E6}"/>
          </ac:picMkLst>
        </pc:picChg>
        <pc:picChg chg="add mod">
          <ac:chgData name="Thai-Huy Nguyen" userId="79ee87a6-380d-4ef0-8514-5b42de422856" providerId="ADAL" clId="{CF119BFC-FB38-44BC-8255-37F11AF604E7}" dt="2023-03-07T07:02:46.614" v="8896" actId="1076"/>
          <ac:picMkLst>
            <pc:docMk/>
            <pc:sldMk cId="1434679925" sldId="312"/>
            <ac:picMk id="2" creationId="{FCBD0034-C24B-0E0E-37F3-03831A8FA711}"/>
          </ac:picMkLst>
        </pc:picChg>
        <pc:picChg chg="add mod">
          <ac:chgData name="Thai-Huy Nguyen" userId="79ee87a6-380d-4ef0-8514-5b42de422856" providerId="ADAL" clId="{CF119BFC-FB38-44BC-8255-37F11AF604E7}" dt="2023-03-07T09:16:42.711" v="10253" actId="1076"/>
          <ac:picMkLst>
            <pc:docMk/>
            <pc:sldMk cId="1434679925" sldId="312"/>
            <ac:picMk id="8" creationId="{5801FAE2-C104-55C3-B52E-9A441D8A864E}"/>
          </ac:picMkLst>
        </pc:picChg>
        <pc:picChg chg="add del mod">
          <ac:chgData name="Thai-Huy Nguyen" userId="79ee87a6-380d-4ef0-8514-5b42de422856" providerId="ADAL" clId="{CF119BFC-FB38-44BC-8255-37F11AF604E7}" dt="2023-03-06T10:08:02.745" v="5931" actId="478"/>
          <ac:picMkLst>
            <pc:docMk/>
            <pc:sldMk cId="1434679925" sldId="312"/>
            <ac:picMk id="9" creationId="{46981996-392F-DEC4-A889-1FE1EB007928}"/>
          </ac:picMkLst>
        </pc:picChg>
        <pc:picChg chg="add del mod">
          <ac:chgData name="Thai-Huy Nguyen" userId="79ee87a6-380d-4ef0-8514-5b42de422856" providerId="ADAL" clId="{CF119BFC-FB38-44BC-8255-37F11AF604E7}" dt="2023-03-07T07:12:24.847" v="8995" actId="21"/>
          <ac:picMkLst>
            <pc:docMk/>
            <pc:sldMk cId="1434679925" sldId="312"/>
            <ac:picMk id="10" creationId="{ED6D025C-DADD-A820-C472-6E1EEBE54340}"/>
          </ac:picMkLst>
        </pc:picChg>
      </pc:sldChg>
      <pc:sldChg chg="addSp delSp modSp mod">
        <pc:chgData name="Thai-Huy Nguyen" userId="79ee87a6-380d-4ef0-8514-5b42de422856" providerId="ADAL" clId="{CF119BFC-FB38-44BC-8255-37F11AF604E7}" dt="2023-03-07T07:11:23.113" v="8987" actId="1076"/>
        <pc:sldMkLst>
          <pc:docMk/>
          <pc:sldMk cId="1756972646" sldId="313"/>
        </pc:sldMkLst>
        <pc:spChg chg="add del mod">
          <ac:chgData name="Thai-Huy Nguyen" userId="79ee87a6-380d-4ef0-8514-5b42de422856" providerId="ADAL" clId="{CF119BFC-FB38-44BC-8255-37F11AF604E7}" dt="2023-03-07T07:04:34.413" v="8914" actId="21"/>
          <ac:spMkLst>
            <pc:docMk/>
            <pc:sldMk cId="1756972646" sldId="313"/>
            <ac:spMk id="2" creationId="{D7059D44-D42E-9AFC-D496-29BDB0997B11}"/>
          </ac:spMkLst>
        </pc:spChg>
        <pc:spChg chg="mod">
          <ac:chgData name="Thai-Huy Nguyen" userId="79ee87a6-380d-4ef0-8514-5b42de422856" providerId="ADAL" clId="{CF119BFC-FB38-44BC-8255-37F11AF604E7}" dt="2023-03-06T10:00:24.319" v="5930" actId="14100"/>
          <ac:spMkLst>
            <pc:docMk/>
            <pc:sldMk cId="1756972646" sldId="313"/>
            <ac:spMk id="5" creationId="{1B07C49E-AFFC-EC46-8930-E4D428F5F943}"/>
          </ac:spMkLst>
        </pc:spChg>
        <pc:spChg chg="add mod">
          <ac:chgData name="Thai-Huy Nguyen" userId="79ee87a6-380d-4ef0-8514-5b42de422856" providerId="ADAL" clId="{CF119BFC-FB38-44BC-8255-37F11AF604E7}" dt="2023-03-06T10:12:13.961" v="5982" actId="1076"/>
          <ac:spMkLst>
            <pc:docMk/>
            <pc:sldMk cId="1756972646" sldId="313"/>
            <ac:spMk id="7" creationId="{9ECB5970-8715-2337-2ACC-0536F97EF17F}"/>
          </ac:spMkLst>
        </pc:spChg>
        <pc:picChg chg="add del mod">
          <ac:chgData name="Thai-Huy Nguyen" userId="79ee87a6-380d-4ef0-8514-5b42de422856" providerId="ADAL" clId="{CF119BFC-FB38-44BC-8255-37F11AF604E7}" dt="2023-03-07T07:11:09.974" v="8983" actId="21"/>
          <ac:picMkLst>
            <pc:docMk/>
            <pc:sldMk cId="1756972646" sldId="313"/>
            <ac:picMk id="6" creationId="{7CFD1B54-0C46-36FE-4D4B-74E208702D06}"/>
          </ac:picMkLst>
        </pc:picChg>
        <pc:picChg chg="add mod">
          <ac:chgData name="Thai-Huy Nguyen" userId="79ee87a6-380d-4ef0-8514-5b42de422856" providerId="ADAL" clId="{CF119BFC-FB38-44BC-8255-37F11AF604E7}" dt="2023-03-07T07:04:48.186" v="8917" actId="1076"/>
          <ac:picMkLst>
            <pc:docMk/>
            <pc:sldMk cId="1756972646" sldId="313"/>
            <ac:picMk id="8" creationId="{2FD51899-84C9-1B5A-A50C-B0F1DC58CF1D}"/>
          </ac:picMkLst>
        </pc:picChg>
        <pc:picChg chg="add mod">
          <ac:chgData name="Thai-Huy Nguyen" userId="79ee87a6-380d-4ef0-8514-5b42de422856" providerId="ADAL" clId="{CF119BFC-FB38-44BC-8255-37F11AF604E7}" dt="2023-03-07T07:11:23.113" v="8987" actId="1076"/>
          <ac:picMkLst>
            <pc:docMk/>
            <pc:sldMk cId="1756972646" sldId="313"/>
            <ac:picMk id="9" creationId="{11879EE5-5565-B137-373C-E41FE1DBCDD7}"/>
          </ac:picMkLst>
        </pc:picChg>
      </pc:sldChg>
      <pc:sldChg chg="addSp delSp modSp mod">
        <pc:chgData name="Thai-Huy Nguyen" userId="79ee87a6-380d-4ef0-8514-5b42de422856" providerId="ADAL" clId="{CF119BFC-FB38-44BC-8255-37F11AF604E7}" dt="2023-03-07T11:42:02.291" v="11343" actId="20577"/>
        <pc:sldMkLst>
          <pc:docMk/>
          <pc:sldMk cId="639399535" sldId="314"/>
        </pc:sldMkLst>
        <pc:spChg chg="add del mod">
          <ac:chgData name="Thai-Huy Nguyen" userId="79ee87a6-380d-4ef0-8514-5b42de422856" providerId="ADAL" clId="{CF119BFC-FB38-44BC-8255-37F11AF604E7}" dt="2023-03-07T07:03:07.830" v="8897" actId="21"/>
          <ac:spMkLst>
            <pc:docMk/>
            <pc:sldMk cId="639399535" sldId="314"/>
            <ac:spMk id="3" creationId="{794741B3-6D22-B675-5C8A-FB03A70AB211}"/>
          </ac:spMkLst>
        </pc:spChg>
        <pc:spChg chg="mod">
          <ac:chgData name="Thai-Huy Nguyen" userId="79ee87a6-380d-4ef0-8514-5b42de422856" providerId="ADAL" clId="{CF119BFC-FB38-44BC-8255-37F11AF604E7}" dt="2023-03-07T11:42:02.291" v="11343" actId="20577"/>
          <ac:spMkLst>
            <pc:docMk/>
            <pc:sldMk cId="639399535" sldId="314"/>
            <ac:spMk id="5" creationId="{1B07C49E-AFFC-EC46-8930-E4D428F5F943}"/>
          </ac:spMkLst>
        </pc:spChg>
        <pc:picChg chg="add del mod modCrop">
          <ac:chgData name="Thai-Huy Nguyen" userId="79ee87a6-380d-4ef0-8514-5b42de422856" providerId="ADAL" clId="{CF119BFC-FB38-44BC-8255-37F11AF604E7}" dt="2023-03-07T07:11:42.712" v="8989" actId="21"/>
          <ac:picMkLst>
            <pc:docMk/>
            <pc:sldMk cId="639399535" sldId="314"/>
            <ac:picMk id="2" creationId="{B078550D-9C1F-466D-ACCD-0E682FB83719}"/>
          </ac:picMkLst>
        </pc:picChg>
        <pc:picChg chg="add mod">
          <ac:chgData name="Thai-Huy Nguyen" userId="79ee87a6-380d-4ef0-8514-5b42de422856" providerId="ADAL" clId="{CF119BFC-FB38-44BC-8255-37F11AF604E7}" dt="2023-03-07T07:04:16.264" v="8913" actId="1076"/>
          <ac:picMkLst>
            <pc:docMk/>
            <pc:sldMk cId="639399535" sldId="314"/>
            <ac:picMk id="6" creationId="{2D8D1ACD-156A-F7C4-7F83-23096EEA9E3E}"/>
          </ac:picMkLst>
        </pc:picChg>
        <pc:picChg chg="add mod">
          <ac:chgData name="Thai-Huy Nguyen" userId="79ee87a6-380d-4ef0-8514-5b42de422856" providerId="ADAL" clId="{CF119BFC-FB38-44BC-8255-37F11AF604E7}" dt="2023-03-07T07:12:03.692" v="8993" actId="1076"/>
          <ac:picMkLst>
            <pc:docMk/>
            <pc:sldMk cId="639399535" sldId="314"/>
            <ac:picMk id="7" creationId="{49D1CBA3-F603-DE06-7FE7-0EA9E2213587}"/>
          </ac:picMkLst>
        </pc:picChg>
      </pc:sldChg>
      <pc:sldChg chg="addSp delSp modSp mod">
        <pc:chgData name="Thai-Huy Nguyen" userId="79ee87a6-380d-4ef0-8514-5b42de422856" providerId="ADAL" clId="{CF119BFC-FB38-44BC-8255-37F11AF604E7}" dt="2023-03-07T11:41:18.568" v="11340" actId="14100"/>
        <pc:sldMkLst>
          <pc:docMk/>
          <pc:sldMk cId="3566646398" sldId="315"/>
        </pc:sldMkLst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3566646398" sldId="315"/>
            <ac:spMk id="3" creationId="{2A7EB98F-A25F-4357-9775-478FC17F7F83}"/>
          </ac:spMkLst>
        </pc:spChg>
        <pc:spChg chg="mod">
          <ac:chgData name="Thai-Huy Nguyen" userId="79ee87a6-380d-4ef0-8514-5b42de422856" providerId="ADAL" clId="{CF119BFC-FB38-44BC-8255-37F11AF604E7}" dt="2023-03-06T10:22:20.528" v="6108" actId="14100"/>
          <ac:spMkLst>
            <pc:docMk/>
            <pc:sldMk cId="3566646398" sldId="315"/>
            <ac:spMk id="5" creationId="{1B07C49E-AFFC-EC46-8930-E4D428F5F943}"/>
          </ac:spMkLst>
        </pc:spChg>
        <pc:spChg chg="add del mod">
          <ac:chgData name="Thai-Huy Nguyen" userId="79ee87a6-380d-4ef0-8514-5b42de422856" providerId="ADAL" clId="{CF119BFC-FB38-44BC-8255-37F11AF604E7}" dt="2023-03-07T07:04:53.539" v="8918" actId="21"/>
          <ac:spMkLst>
            <pc:docMk/>
            <pc:sldMk cId="3566646398" sldId="315"/>
            <ac:spMk id="6" creationId="{55124782-A3D5-161B-1589-8870C4EB9E47}"/>
          </ac:spMkLst>
        </pc:spChg>
        <pc:spChg chg="add mod">
          <ac:chgData name="Thai-Huy Nguyen" userId="79ee87a6-380d-4ef0-8514-5b42de422856" providerId="ADAL" clId="{CF119BFC-FB38-44BC-8255-37F11AF604E7}" dt="2023-03-07T11:41:18.568" v="11340" actId="14100"/>
          <ac:spMkLst>
            <pc:docMk/>
            <pc:sldMk cId="3566646398" sldId="315"/>
            <ac:spMk id="8" creationId="{574E5FDC-4444-2B1B-93A9-E55C676D8458}"/>
          </ac:spMkLst>
        </pc:spChg>
        <pc:picChg chg="add del mod modCrop">
          <ac:chgData name="Thai-Huy Nguyen" userId="79ee87a6-380d-4ef0-8514-5b42de422856" providerId="ADAL" clId="{CF119BFC-FB38-44BC-8255-37F11AF604E7}" dt="2023-03-07T07:10:53.260" v="8980" actId="21"/>
          <ac:picMkLst>
            <pc:docMk/>
            <pc:sldMk cId="3566646398" sldId="315"/>
            <ac:picMk id="2" creationId="{B1F9F1AD-968F-6AAE-92C8-674D7BF2A25A}"/>
          </ac:picMkLst>
        </pc:picChg>
        <pc:picChg chg="add mod">
          <ac:chgData name="Thai-Huy Nguyen" userId="79ee87a6-380d-4ef0-8514-5b42de422856" providerId="ADAL" clId="{CF119BFC-FB38-44BC-8255-37F11AF604E7}" dt="2023-03-07T11:40:58.843" v="11336" actId="1076"/>
          <ac:picMkLst>
            <pc:docMk/>
            <pc:sldMk cId="3566646398" sldId="315"/>
            <ac:picMk id="7" creationId="{0645A8C7-BEF7-9F02-A113-06D1CFB62338}"/>
          </ac:picMkLst>
        </pc:picChg>
        <pc:picChg chg="add del mod">
          <ac:chgData name="Thai-Huy Nguyen" userId="79ee87a6-380d-4ef0-8514-5b42de422856" providerId="ADAL" clId="{CF119BFC-FB38-44BC-8255-37F11AF604E7}" dt="2023-03-07T07:08:15.175" v="8948"/>
          <ac:picMkLst>
            <pc:docMk/>
            <pc:sldMk cId="3566646398" sldId="315"/>
            <ac:picMk id="9" creationId="{6014CD37-AA6A-AAE7-A7BE-626252451DA2}"/>
          </ac:picMkLst>
        </pc:picChg>
        <pc:picChg chg="add mod">
          <ac:chgData name="Thai-Huy Nguyen" userId="79ee87a6-380d-4ef0-8514-5b42de422856" providerId="ADAL" clId="{CF119BFC-FB38-44BC-8255-37F11AF604E7}" dt="2023-03-07T07:11:03.765" v="8982" actId="1076"/>
          <ac:picMkLst>
            <pc:docMk/>
            <pc:sldMk cId="3566646398" sldId="315"/>
            <ac:picMk id="10" creationId="{7C06AD6D-CC54-4BA1-9BA4-72A260B64B4F}"/>
          </ac:picMkLst>
        </pc:picChg>
      </pc:sldChg>
      <pc:sldChg chg="addSp delSp modSp mod">
        <pc:chgData name="Thai-Huy Nguyen" userId="79ee87a6-380d-4ef0-8514-5b42de422856" providerId="ADAL" clId="{CF119BFC-FB38-44BC-8255-37F11AF604E7}" dt="2023-03-07T11:41:37.225" v="11341" actId="1076"/>
        <pc:sldMkLst>
          <pc:docMk/>
          <pc:sldMk cId="1398439132" sldId="316"/>
        </pc:sldMkLst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1398439132" sldId="316"/>
            <ac:spMk id="3" creationId="{964DA114-677C-40D8-8FFA-43531834CFBF}"/>
          </ac:spMkLst>
        </pc:spChg>
        <pc:spChg chg="mod">
          <ac:chgData name="Thai-Huy Nguyen" userId="79ee87a6-380d-4ef0-8514-5b42de422856" providerId="ADAL" clId="{CF119BFC-FB38-44BC-8255-37F11AF604E7}" dt="2023-03-06T10:26:39.519" v="6154" actId="14100"/>
          <ac:spMkLst>
            <pc:docMk/>
            <pc:sldMk cId="1398439132" sldId="316"/>
            <ac:spMk id="5" creationId="{1B07C49E-AFFC-EC46-8930-E4D428F5F943}"/>
          </ac:spMkLst>
        </pc:spChg>
        <pc:spChg chg="add del mod">
          <ac:chgData name="Thai-Huy Nguyen" userId="79ee87a6-380d-4ef0-8514-5b42de422856" providerId="ADAL" clId="{CF119BFC-FB38-44BC-8255-37F11AF604E7}" dt="2023-03-07T07:05:32.664" v="8923" actId="21"/>
          <ac:spMkLst>
            <pc:docMk/>
            <pc:sldMk cId="1398439132" sldId="316"/>
            <ac:spMk id="6" creationId="{D97B27F9-C4DF-1369-2105-08D09F932CF4}"/>
          </ac:spMkLst>
        </pc:spChg>
        <pc:spChg chg="add mod">
          <ac:chgData name="Thai-Huy Nguyen" userId="79ee87a6-380d-4ef0-8514-5b42de422856" providerId="ADAL" clId="{CF119BFC-FB38-44BC-8255-37F11AF604E7}" dt="2023-03-07T11:41:37.225" v="11341" actId="1076"/>
          <ac:spMkLst>
            <pc:docMk/>
            <pc:sldMk cId="1398439132" sldId="316"/>
            <ac:spMk id="8" creationId="{9C836B16-BA8D-A22E-159E-052B1A5F6F8A}"/>
          </ac:spMkLst>
        </pc:spChg>
        <pc:picChg chg="add del mod">
          <ac:chgData name="Thai-Huy Nguyen" userId="79ee87a6-380d-4ef0-8514-5b42de422856" providerId="ADAL" clId="{CF119BFC-FB38-44BC-8255-37F11AF604E7}" dt="2023-03-07T07:09:38.942" v="8971" actId="21"/>
          <ac:picMkLst>
            <pc:docMk/>
            <pc:sldMk cId="1398439132" sldId="316"/>
            <ac:picMk id="2" creationId="{E629B008-4D8A-94CB-2557-C950AF3A1EEA}"/>
          </ac:picMkLst>
        </pc:picChg>
        <pc:picChg chg="add mod">
          <ac:chgData name="Thai-Huy Nguyen" userId="79ee87a6-380d-4ef0-8514-5b42de422856" providerId="ADAL" clId="{CF119BFC-FB38-44BC-8255-37F11AF604E7}" dt="2023-03-07T07:05:41.619" v="8925" actId="1076"/>
          <ac:picMkLst>
            <pc:docMk/>
            <pc:sldMk cId="1398439132" sldId="316"/>
            <ac:picMk id="7" creationId="{6BF026D9-E415-408F-EBC7-6DD8672A0EF9}"/>
          </ac:picMkLst>
        </pc:picChg>
        <pc:picChg chg="add del mod">
          <ac:chgData name="Thai-Huy Nguyen" userId="79ee87a6-380d-4ef0-8514-5b42de422856" providerId="ADAL" clId="{CF119BFC-FB38-44BC-8255-37F11AF604E7}" dt="2023-03-07T07:08:16.886" v="8951"/>
          <ac:picMkLst>
            <pc:docMk/>
            <pc:sldMk cId="1398439132" sldId="316"/>
            <ac:picMk id="9" creationId="{06021726-6E75-BFC0-290D-4528E8BFFAD8}"/>
          </ac:picMkLst>
        </pc:picChg>
        <pc:picChg chg="add mod">
          <ac:chgData name="Thai-Huy Nguyen" userId="79ee87a6-380d-4ef0-8514-5b42de422856" providerId="ADAL" clId="{CF119BFC-FB38-44BC-8255-37F11AF604E7}" dt="2023-03-07T07:09:46.724" v="8973" actId="1076"/>
          <ac:picMkLst>
            <pc:docMk/>
            <pc:sldMk cId="1398439132" sldId="316"/>
            <ac:picMk id="10" creationId="{BC0901FB-0EDC-CB27-21E5-2116CBFDE8CE}"/>
          </ac:picMkLst>
        </pc:picChg>
      </pc:sldChg>
      <pc:sldChg chg="addSp delSp modSp mod">
        <pc:chgData name="Thai-Huy Nguyen" userId="79ee87a6-380d-4ef0-8514-5b42de422856" providerId="ADAL" clId="{CF119BFC-FB38-44BC-8255-37F11AF604E7}" dt="2023-03-07T11:32:42.005" v="11315"/>
        <pc:sldMkLst>
          <pc:docMk/>
          <pc:sldMk cId="3975168428" sldId="317"/>
        </pc:sldMkLst>
        <pc:spChg chg="del mod">
          <ac:chgData name="Thai-Huy Nguyen" userId="79ee87a6-380d-4ef0-8514-5b42de422856" providerId="ADAL" clId="{CF119BFC-FB38-44BC-8255-37F11AF604E7}" dt="2023-03-06T10:33:50.066" v="6272" actId="478"/>
          <ac:spMkLst>
            <pc:docMk/>
            <pc:sldMk cId="3975168428" sldId="317"/>
            <ac:spMk id="5" creationId="{1B07C49E-AFFC-EC46-8930-E4D428F5F943}"/>
          </ac:spMkLst>
        </pc:spChg>
        <pc:spChg chg="add del mod">
          <ac:chgData name="Thai-Huy Nguyen" userId="79ee87a6-380d-4ef0-8514-5b42de422856" providerId="ADAL" clId="{CF119BFC-FB38-44BC-8255-37F11AF604E7}" dt="2023-03-07T07:05:51.174" v="8926" actId="21"/>
          <ac:spMkLst>
            <pc:docMk/>
            <pc:sldMk cId="3975168428" sldId="317"/>
            <ac:spMk id="6" creationId="{9AAF893A-553D-36FB-9F1C-9B85BBBC82ED}"/>
          </ac:spMkLst>
        </pc:spChg>
        <pc:spChg chg="add mod">
          <ac:chgData name="Thai-Huy Nguyen" userId="79ee87a6-380d-4ef0-8514-5b42de422856" providerId="ADAL" clId="{CF119BFC-FB38-44BC-8255-37F11AF604E7}" dt="2023-03-07T11:32:42.005" v="11315"/>
          <ac:spMkLst>
            <pc:docMk/>
            <pc:sldMk cId="3975168428" sldId="317"/>
            <ac:spMk id="8" creationId="{9033C10D-E21C-7C83-29A4-53B5E617512A}"/>
          </ac:spMkLst>
        </pc:spChg>
        <pc:picChg chg="add del mod">
          <ac:chgData name="Thai-Huy Nguyen" userId="79ee87a6-380d-4ef0-8514-5b42de422856" providerId="ADAL" clId="{CF119BFC-FB38-44BC-8255-37F11AF604E7}" dt="2023-03-06T10:44:13.252" v="6290" actId="478"/>
          <ac:picMkLst>
            <pc:docMk/>
            <pc:sldMk cId="3975168428" sldId="317"/>
            <ac:picMk id="2" creationId="{468CF0B3-CCE7-8B6E-6289-24690AEBABF4}"/>
          </ac:picMkLst>
        </pc:picChg>
        <pc:picChg chg="add del mod">
          <ac:chgData name="Thai-Huy Nguyen" userId="79ee87a6-380d-4ef0-8514-5b42de422856" providerId="ADAL" clId="{CF119BFC-FB38-44BC-8255-37F11AF604E7}" dt="2023-03-07T06:53:00.850" v="8860"/>
          <ac:picMkLst>
            <pc:docMk/>
            <pc:sldMk cId="3975168428" sldId="317"/>
            <ac:picMk id="2" creationId="{D1634029-9CDC-0A1A-F944-97A48240F333}"/>
          </ac:picMkLst>
        </pc:picChg>
        <pc:picChg chg="add mod">
          <ac:chgData name="Thai-Huy Nguyen" userId="79ee87a6-380d-4ef0-8514-5b42de422856" providerId="ADAL" clId="{CF119BFC-FB38-44BC-8255-37F11AF604E7}" dt="2023-03-07T07:06:31.914" v="8934" actId="1076"/>
          <ac:picMkLst>
            <pc:docMk/>
            <pc:sldMk cId="3975168428" sldId="317"/>
            <ac:picMk id="5" creationId="{9858697D-DF4D-9C62-395F-E2568CE39350}"/>
          </ac:picMkLst>
        </pc:picChg>
        <pc:picChg chg="add del mod">
          <ac:chgData name="Thai-Huy Nguyen" userId="79ee87a6-380d-4ef0-8514-5b42de422856" providerId="ADAL" clId="{CF119BFC-FB38-44BC-8255-37F11AF604E7}" dt="2023-03-07T07:09:05.863" v="8967" actId="21"/>
          <ac:picMkLst>
            <pc:docMk/>
            <pc:sldMk cId="3975168428" sldId="317"/>
            <ac:picMk id="7" creationId="{55EC7094-6FCA-5A57-10EF-85AE0070DE91}"/>
          </ac:picMkLst>
        </pc:picChg>
        <pc:picChg chg="add del mod">
          <ac:chgData name="Thai-Huy Nguyen" userId="79ee87a6-380d-4ef0-8514-5b42de422856" providerId="ADAL" clId="{CF119BFC-FB38-44BC-8255-37F11AF604E7}" dt="2023-03-07T07:08:18.389" v="8955"/>
          <ac:picMkLst>
            <pc:docMk/>
            <pc:sldMk cId="3975168428" sldId="317"/>
            <ac:picMk id="9" creationId="{61560044-52ED-4F6D-AD78-C4F7911781CD}"/>
          </ac:picMkLst>
        </pc:picChg>
        <pc:picChg chg="add mod">
          <ac:chgData name="Thai-Huy Nguyen" userId="79ee87a6-380d-4ef0-8514-5b42de422856" providerId="ADAL" clId="{CF119BFC-FB38-44BC-8255-37F11AF604E7}" dt="2023-03-07T07:09:19.199" v="8970" actId="1076"/>
          <ac:picMkLst>
            <pc:docMk/>
            <pc:sldMk cId="3975168428" sldId="317"/>
            <ac:picMk id="10" creationId="{41C831C9-CF34-BC3F-76B8-982F0CC2DB65}"/>
          </ac:picMkLst>
        </pc:picChg>
      </pc:sldChg>
      <pc:sldChg chg="add del">
        <pc:chgData name="Thai-Huy Nguyen" userId="79ee87a6-380d-4ef0-8514-5b42de422856" providerId="ADAL" clId="{CF119BFC-FB38-44BC-8255-37F11AF604E7}" dt="2023-03-06T12:21:48.454" v="6715" actId="47"/>
        <pc:sldMkLst>
          <pc:docMk/>
          <pc:sldMk cId="239597884" sldId="318"/>
        </pc:sldMkLst>
      </pc:sldChg>
      <pc:sldChg chg="addSp delSp modSp mod">
        <pc:chgData name="Thai-Huy Nguyen" userId="79ee87a6-380d-4ef0-8514-5b42de422856" providerId="ADAL" clId="{CF119BFC-FB38-44BC-8255-37F11AF604E7}" dt="2023-03-07T11:32:42.005" v="11315"/>
        <pc:sldMkLst>
          <pc:docMk/>
          <pc:sldMk cId="232499080" sldId="319"/>
        </pc:sldMkLst>
        <pc:spChg chg="add mod">
          <ac:chgData name="Thai-Huy Nguyen" userId="79ee87a6-380d-4ef0-8514-5b42de422856" providerId="ADAL" clId="{CF119BFC-FB38-44BC-8255-37F11AF604E7}" dt="2023-03-07T11:32:42.005" v="11315"/>
          <ac:spMkLst>
            <pc:docMk/>
            <pc:sldMk cId="232499080" sldId="319"/>
            <ac:spMk id="4" creationId="{DEA57B69-ABBA-EA1B-F6E6-2375AAD0E3BE}"/>
          </ac:spMkLst>
        </pc:spChg>
        <pc:spChg chg="del mod">
          <ac:chgData name="Thai-Huy Nguyen" userId="79ee87a6-380d-4ef0-8514-5b42de422856" providerId="ADAL" clId="{CF119BFC-FB38-44BC-8255-37F11AF604E7}" dt="2023-03-06T12:28:52.317" v="6728" actId="478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232499080" sldId="319"/>
            <ac:spMk id="8" creationId="{34C97452-C78A-4701-B8AB-ABFE63D5BEDE}"/>
          </ac:spMkLst>
        </pc:spChg>
        <pc:spChg chg="add del mod">
          <ac:chgData name="Thai-Huy Nguyen" userId="79ee87a6-380d-4ef0-8514-5b42de422856" providerId="ADAL" clId="{CF119BFC-FB38-44BC-8255-37F11AF604E7}" dt="2023-03-06T12:44:32.872" v="6883" actId="478"/>
          <ac:spMkLst>
            <pc:docMk/>
            <pc:sldMk cId="232499080" sldId="319"/>
            <ac:spMk id="9" creationId="{77B1B80A-CA9B-199F-86E0-70B3F43D2181}"/>
          </ac:spMkLst>
        </pc:spChg>
        <pc:picChg chg="add mod">
          <ac:chgData name="Thai-Huy Nguyen" userId="79ee87a6-380d-4ef0-8514-5b42de422856" providerId="ADAL" clId="{CF119BFC-FB38-44BC-8255-37F11AF604E7}" dt="2023-03-07T07:24:37.776" v="9111" actId="1076"/>
          <ac:picMkLst>
            <pc:docMk/>
            <pc:sldMk cId="232499080" sldId="319"/>
            <ac:picMk id="2" creationId="{2CDF5F7F-58B2-1984-C324-A043DC7FD451}"/>
          </ac:picMkLst>
        </pc:picChg>
        <pc:picChg chg="add del mod">
          <ac:chgData name="Thai-Huy Nguyen" userId="79ee87a6-380d-4ef0-8514-5b42de422856" providerId="ADAL" clId="{CF119BFC-FB38-44BC-8255-37F11AF604E7}" dt="2023-03-06T12:39:09.123" v="6765" actId="478"/>
          <ac:picMkLst>
            <pc:docMk/>
            <pc:sldMk cId="232499080" sldId="319"/>
            <ac:picMk id="6" creationId="{A74799E4-7C5C-0FD2-B429-A16E63BFB033}"/>
          </ac:picMkLst>
        </pc:picChg>
        <pc:picChg chg="add del mod modCrop">
          <ac:chgData name="Thai-Huy Nguyen" userId="79ee87a6-380d-4ef0-8514-5b42de422856" providerId="ADAL" clId="{CF119BFC-FB38-44BC-8255-37F11AF604E7}" dt="2023-03-07T07:24:26.184" v="9106" actId="21"/>
          <ac:picMkLst>
            <pc:docMk/>
            <pc:sldMk cId="232499080" sldId="319"/>
            <ac:picMk id="7" creationId="{F01A57D4-7847-5820-BA5E-8ECD02A34739}"/>
          </ac:picMkLst>
        </pc:picChg>
      </pc:sldChg>
      <pc:sldChg chg="addSp delSp modSp mod">
        <pc:chgData name="Thai-Huy Nguyen" userId="79ee87a6-380d-4ef0-8514-5b42de422856" providerId="ADAL" clId="{CF119BFC-FB38-44BC-8255-37F11AF604E7}" dt="2023-03-07T11:32:42.005" v="11315"/>
        <pc:sldMkLst>
          <pc:docMk/>
          <pc:sldMk cId="3645034231" sldId="320"/>
        </pc:sldMkLst>
        <pc:spChg chg="add mod">
          <ac:chgData name="Thai-Huy Nguyen" userId="79ee87a6-380d-4ef0-8514-5b42de422856" providerId="ADAL" clId="{CF119BFC-FB38-44BC-8255-37F11AF604E7}" dt="2023-03-07T11:32:42.005" v="11315"/>
          <ac:spMkLst>
            <pc:docMk/>
            <pc:sldMk cId="3645034231" sldId="320"/>
            <ac:spMk id="3" creationId="{05D36837-830A-DA13-B690-5CB69917C28B}"/>
          </ac:spMkLst>
        </pc:spChg>
        <pc:spChg chg="del">
          <ac:chgData name="Thai-Huy Nguyen" userId="79ee87a6-380d-4ef0-8514-5b42de422856" providerId="ADAL" clId="{CF119BFC-FB38-44BC-8255-37F11AF604E7}" dt="2023-03-06T15:15:29.158" v="7952" actId="478"/>
          <ac:spMkLst>
            <pc:docMk/>
            <pc:sldMk cId="3645034231" sldId="320"/>
            <ac:spMk id="5" creationId="{1B07C49E-AFFC-EC46-8930-E4D428F5F943}"/>
          </ac:spMkLst>
        </pc:spChg>
        <pc:spChg chg="add del">
          <ac:chgData name="Thai-Huy Nguyen" userId="79ee87a6-380d-4ef0-8514-5b42de422856" providerId="ADAL" clId="{CF119BFC-FB38-44BC-8255-37F11AF604E7}" dt="2023-03-07T09:24:22.890" v="10280" actId="478"/>
          <ac:spMkLst>
            <pc:docMk/>
            <pc:sldMk cId="3645034231" sldId="320"/>
            <ac:spMk id="5" creationId="{5EA16035-E035-3EDF-41D4-C9F1F23E051B}"/>
          </ac:spMkLst>
        </pc:spChg>
        <pc:spChg chg="add del">
          <ac:chgData name="Thai-Huy Nguyen" userId="79ee87a6-380d-4ef0-8514-5b42de422856" providerId="ADAL" clId="{CF119BFC-FB38-44BC-8255-37F11AF604E7}" dt="2023-03-07T09:24:25.003" v="10282" actId="478"/>
          <ac:spMkLst>
            <pc:docMk/>
            <pc:sldMk cId="3645034231" sldId="320"/>
            <ac:spMk id="6" creationId="{BE87AB47-A03F-4656-1E5A-FFF6A1CD2366}"/>
          </ac:spMkLst>
        </pc:spChg>
        <pc:spChg chg="add del mod">
          <ac:chgData name="Thai-Huy Nguyen" userId="79ee87a6-380d-4ef0-8514-5b42de422856" providerId="ADAL" clId="{CF119BFC-FB38-44BC-8255-37F11AF604E7}" dt="2023-03-07T09:24:37.355" v="10285" actId="478"/>
          <ac:spMkLst>
            <pc:docMk/>
            <pc:sldMk cId="3645034231" sldId="320"/>
            <ac:spMk id="7" creationId="{8AD9B066-1833-4B66-7504-B35ED17A41AA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3645034231" sldId="320"/>
            <ac:spMk id="9" creationId="{533106AC-60D7-46AE-8E64-7B84ABDBD099}"/>
          </ac:spMkLst>
        </pc:spChg>
        <pc:spChg chg="add del">
          <ac:chgData name="Thai-Huy Nguyen" userId="79ee87a6-380d-4ef0-8514-5b42de422856" providerId="ADAL" clId="{CF119BFC-FB38-44BC-8255-37F11AF604E7}" dt="2023-03-07T09:33:33.238" v="10409" actId="478"/>
          <ac:spMkLst>
            <pc:docMk/>
            <pc:sldMk cId="3645034231" sldId="320"/>
            <ac:spMk id="10" creationId="{353564F9-6DA8-E0B7-4633-DDC17C3AE15C}"/>
          </ac:spMkLst>
        </pc:spChg>
        <pc:graphicFrameChg chg="add del mod modGraphic">
          <ac:chgData name="Thai-Huy Nguyen" userId="79ee87a6-380d-4ef0-8514-5b42de422856" providerId="ADAL" clId="{CF119BFC-FB38-44BC-8255-37F11AF604E7}" dt="2023-03-07T09:32:50.131" v="10407" actId="478"/>
          <ac:graphicFrameMkLst>
            <pc:docMk/>
            <pc:sldMk cId="3645034231" sldId="320"/>
            <ac:graphicFrameMk id="8" creationId="{A3BF1E1E-01CE-B1D1-9039-F7F848942354}"/>
          </ac:graphicFrameMkLst>
        </pc:graphicFrameChg>
        <pc:picChg chg="add mod">
          <ac:chgData name="Thai-Huy Nguyen" userId="79ee87a6-380d-4ef0-8514-5b42de422856" providerId="ADAL" clId="{CF119BFC-FB38-44BC-8255-37F11AF604E7}" dt="2023-03-07T11:29:09.396" v="11275" actId="1036"/>
          <ac:picMkLst>
            <pc:docMk/>
            <pc:sldMk cId="3645034231" sldId="320"/>
            <ac:picMk id="2" creationId="{065D8AA3-BAF8-848C-6697-4A6688861243}"/>
          </ac:picMkLst>
        </pc:picChg>
        <pc:picChg chg="add del mod modCrop">
          <ac:chgData name="Thai-Huy Nguyen" userId="79ee87a6-380d-4ef0-8514-5b42de422856" providerId="ADAL" clId="{CF119BFC-FB38-44BC-8255-37F11AF604E7}" dt="2023-03-07T09:35:24.820" v="10420"/>
          <ac:picMkLst>
            <pc:docMk/>
            <pc:sldMk cId="3645034231" sldId="320"/>
            <ac:picMk id="11" creationId="{12D65677-0045-708E-E1E7-D6FD7BDC2687}"/>
          </ac:picMkLst>
        </pc:picChg>
        <pc:picChg chg="add del mod">
          <ac:chgData name="Thai-Huy Nguyen" userId="79ee87a6-380d-4ef0-8514-5b42de422856" providerId="ADAL" clId="{CF119BFC-FB38-44BC-8255-37F11AF604E7}" dt="2023-03-07T09:36:46.159" v="10431" actId="21"/>
          <ac:picMkLst>
            <pc:docMk/>
            <pc:sldMk cId="3645034231" sldId="320"/>
            <ac:picMk id="12" creationId="{12CE079E-7A80-81D6-3A35-FA0D7FF54E1A}"/>
          </ac:picMkLst>
        </pc:picChg>
        <pc:picChg chg="add del mod">
          <ac:chgData name="Thai-Huy Nguyen" userId="79ee87a6-380d-4ef0-8514-5b42de422856" providerId="ADAL" clId="{CF119BFC-FB38-44BC-8255-37F11AF604E7}" dt="2023-03-07T09:38:25.720" v="10450" actId="478"/>
          <ac:picMkLst>
            <pc:docMk/>
            <pc:sldMk cId="3645034231" sldId="320"/>
            <ac:picMk id="13" creationId="{9F7F76B0-A643-5076-9D6D-BAFC8E00884C}"/>
          </ac:picMkLst>
        </pc:picChg>
        <pc:picChg chg="add del">
          <ac:chgData name="Thai-Huy Nguyen" userId="79ee87a6-380d-4ef0-8514-5b42de422856" providerId="ADAL" clId="{CF119BFC-FB38-44BC-8255-37F11AF604E7}" dt="2023-03-07T09:38:35.256" v="10452"/>
          <ac:picMkLst>
            <pc:docMk/>
            <pc:sldMk cId="3645034231" sldId="320"/>
            <ac:picMk id="14" creationId="{D6BE5F05-16AE-7277-E507-434E14EE33AE}"/>
          </ac:picMkLst>
        </pc:picChg>
        <pc:picChg chg="add del">
          <ac:chgData name="Thai-Huy Nguyen" userId="79ee87a6-380d-4ef0-8514-5b42de422856" providerId="ADAL" clId="{CF119BFC-FB38-44BC-8255-37F11AF604E7}" dt="2023-03-07T09:38:40.842" v="10454"/>
          <ac:picMkLst>
            <pc:docMk/>
            <pc:sldMk cId="3645034231" sldId="320"/>
            <ac:picMk id="15" creationId="{76C0814F-48F4-B631-4952-36425A636134}"/>
          </ac:picMkLst>
        </pc:picChg>
        <pc:picChg chg="add del mod modCrop">
          <ac:chgData name="Thai-Huy Nguyen" userId="79ee87a6-380d-4ef0-8514-5b42de422856" providerId="ADAL" clId="{CF119BFC-FB38-44BC-8255-37F11AF604E7}" dt="2023-03-07T09:39:23.493" v="10461" actId="21"/>
          <ac:picMkLst>
            <pc:docMk/>
            <pc:sldMk cId="3645034231" sldId="320"/>
            <ac:picMk id="16" creationId="{B195B605-86FD-FD96-288A-388C0573748F}"/>
          </ac:picMkLst>
        </pc:picChg>
        <pc:picChg chg="add del mod">
          <ac:chgData name="Thai-Huy Nguyen" userId="79ee87a6-380d-4ef0-8514-5b42de422856" providerId="ADAL" clId="{CF119BFC-FB38-44BC-8255-37F11AF604E7}" dt="2023-03-07T09:53:11.640" v="10471" actId="478"/>
          <ac:picMkLst>
            <pc:docMk/>
            <pc:sldMk cId="3645034231" sldId="320"/>
            <ac:picMk id="17" creationId="{199E7C26-0154-8BCF-0A50-347E4A08EEC0}"/>
          </ac:picMkLst>
        </pc:picChg>
        <pc:picChg chg="add del mod">
          <ac:chgData name="Thai-Huy Nguyen" userId="79ee87a6-380d-4ef0-8514-5b42de422856" providerId="ADAL" clId="{CF119BFC-FB38-44BC-8255-37F11AF604E7}" dt="2023-03-07T09:56:11.637" v="10474" actId="478"/>
          <ac:picMkLst>
            <pc:docMk/>
            <pc:sldMk cId="3645034231" sldId="320"/>
            <ac:picMk id="18" creationId="{8C22659D-2D7B-5E8B-FD8E-486F28608ED7}"/>
          </ac:picMkLst>
        </pc:picChg>
        <pc:picChg chg="add del mod">
          <ac:chgData name="Thai-Huy Nguyen" userId="79ee87a6-380d-4ef0-8514-5b42de422856" providerId="ADAL" clId="{CF119BFC-FB38-44BC-8255-37F11AF604E7}" dt="2023-03-07T09:57:12.758" v="10479" actId="478"/>
          <ac:picMkLst>
            <pc:docMk/>
            <pc:sldMk cId="3645034231" sldId="320"/>
            <ac:picMk id="19" creationId="{918FD499-2D44-FEE4-6874-EC49347680D5}"/>
          </ac:picMkLst>
        </pc:picChg>
        <pc:picChg chg="add del mod">
          <ac:chgData name="Thai-Huy Nguyen" userId="79ee87a6-380d-4ef0-8514-5b42de422856" providerId="ADAL" clId="{CF119BFC-FB38-44BC-8255-37F11AF604E7}" dt="2023-03-07T09:58:56.434" v="10484" actId="478"/>
          <ac:picMkLst>
            <pc:docMk/>
            <pc:sldMk cId="3645034231" sldId="320"/>
            <ac:picMk id="20" creationId="{99135D5B-5EAB-F74E-5757-FA6F0B972AC2}"/>
          </ac:picMkLst>
        </pc:picChg>
        <pc:picChg chg="add mod">
          <ac:chgData name="Thai-Huy Nguyen" userId="79ee87a6-380d-4ef0-8514-5b42de422856" providerId="ADAL" clId="{CF119BFC-FB38-44BC-8255-37F11AF604E7}" dt="2023-03-07T11:29:09.396" v="11275" actId="1036"/>
          <ac:picMkLst>
            <pc:docMk/>
            <pc:sldMk cId="3645034231" sldId="320"/>
            <ac:picMk id="21" creationId="{4B05D2CA-E2BD-5DF3-0C1F-CBAAEBC26667}"/>
          </ac:picMkLst>
        </pc:picChg>
        <pc:picChg chg="add del mod">
          <ac:chgData name="Thai-Huy Nguyen" userId="79ee87a6-380d-4ef0-8514-5b42de422856" providerId="ADAL" clId="{CF119BFC-FB38-44BC-8255-37F11AF604E7}" dt="2023-03-07T09:34:29.818" v="10414" actId="478"/>
          <ac:picMkLst>
            <pc:docMk/>
            <pc:sldMk cId="3645034231" sldId="320"/>
            <ac:picMk id="1033" creationId="{BD91B6CF-C7C1-2152-BC4C-A4BCDCECF653}"/>
          </ac:picMkLst>
        </pc:picChg>
        <pc:picChg chg="add del mod">
          <ac:chgData name="Thai-Huy Nguyen" userId="79ee87a6-380d-4ef0-8514-5b42de422856" providerId="ADAL" clId="{CF119BFC-FB38-44BC-8255-37F11AF604E7}" dt="2023-03-07T07:28:52.557" v="9148" actId="21"/>
          <ac:picMkLst>
            <pc:docMk/>
            <pc:sldMk cId="3645034231" sldId="320"/>
            <ac:picMk id="2050" creationId="{E193B4F7-4CF6-FC7A-FEC4-6190717B4D40}"/>
          </ac:picMkLst>
        </pc:picChg>
      </pc:sldChg>
      <pc:sldChg chg="addSp delSp modSp mod">
        <pc:chgData name="Thai-Huy Nguyen" userId="79ee87a6-380d-4ef0-8514-5b42de422856" providerId="ADAL" clId="{CF119BFC-FB38-44BC-8255-37F11AF604E7}" dt="2023-03-07T07:25:21.290" v="9117" actId="21"/>
        <pc:sldMkLst>
          <pc:docMk/>
          <pc:sldMk cId="733461713" sldId="321"/>
        </pc:sldMkLst>
        <pc:spChg chg="add del mod">
          <ac:chgData name="Thai-Huy Nguyen" userId="79ee87a6-380d-4ef0-8514-5b42de422856" providerId="ADAL" clId="{CF119BFC-FB38-44BC-8255-37F11AF604E7}" dt="2023-03-07T07:25:21.290" v="9117" actId="21"/>
          <ac:spMkLst>
            <pc:docMk/>
            <pc:sldMk cId="733461713" sldId="321"/>
            <ac:spMk id="2" creationId="{938BBD4D-F87B-2648-91EB-CF6A4BF6870A}"/>
          </ac:spMkLst>
        </pc:spChg>
        <pc:picChg chg="add del mod">
          <ac:chgData name="Thai-Huy Nguyen" userId="79ee87a6-380d-4ef0-8514-5b42de422856" providerId="ADAL" clId="{CF119BFC-FB38-44BC-8255-37F11AF604E7}" dt="2023-03-07T07:25:19.863" v="9116"/>
          <ac:picMkLst>
            <pc:docMk/>
            <pc:sldMk cId="733461713" sldId="321"/>
            <ac:picMk id="3" creationId="{498F229D-62C4-AD9C-2C72-0C525EC9429B}"/>
          </ac:picMkLst>
        </pc:picChg>
      </pc:sldChg>
      <pc:sldChg chg="addSp delSp modSp mod">
        <pc:chgData name="Thai-Huy Nguyen" userId="79ee87a6-380d-4ef0-8514-5b42de422856" providerId="ADAL" clId="{CF119BFC-FB38-44BC-8255-37F11AF604E7}" dt="2023-03-07T11:32:42.005" v="11315"/>
        <pc:sldMkLst>
          <pc:docMk/>
          <pc:sldMk cId="700132931" sldId="322"/>
        </pc:sldMkLst>
        <pc:spChg chg="del">
          <ac:chgData name="Thai-Huy Nguyen" userId="79ee87a6-380d-4ef0-8514-5b42de422856" providerId="ADAL" clId="{CF119BFC-FB38-44BC-8255-37F11AF604E7}" dt="2023-03-06T13:05:30.332" v="6922" actId="478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700132931" sldId="322"/>
            <ac:spMk id="8" creationId="{9456A072-47A6-4424-9ABE-F398119040DD}"/>
          </ac:spMkLst>
        </pc:spChg>
        <pc:spChg chg="add mod">
          <ac:chgData name="Thai-Huy Nguyen" userId="79ee87a6-380d-4ef0-8514-5b42de422856" providerId="ADAL" clId="{CF119BFC-FB38-44BC-8255-37F11AF604E7}" dt="2023-03-07T11:32:42.005" v="11315"/>
          <ac:spMkLst>
            <pc:docMk/>
            <pc:sldMk cId="700132931" sldId="322"/>
            <ac:spMk id="9" creationId="{A75F39BA-F6D6-8BC4-3705-067B3CA6D6D8}"/>
          </ac:spMkLst>
        </pc:spChg>
        <pc:picChg chg="add del mod">
          <ac:chgData name="Thai-Huy Nguyen" userId="79ee87a6-380d-4ef0-8514-5b42de422856" providerId="ADAL" clId="{CF119BFC-FB38-44BC-8255-37F11AF604E7}" dt="2023-03-07T07:26:14.473" v="9122" actId="21"/>
          <ac:picMkLst>
            <pc:docMk/>
            <pc:sldMk cId="700132931" sldId="322"/>
            <ac:picMk id="2" creationId="{45D94087-A379-4E6C-94D6-71253340B51D}"/>
          </ac:picMkLst>
        </pc:picChg>
        <pc:picChg chg="add del mod modCrop">
          <ac:chgData name="Thai-Huy Nguyen" userId="79ee87a6-380d-4ef0-8514-5b42de422856" providerId="ADAL" clId="{CF119BFC-FB38-44BC-8255-37F11AF604E7}" dt="2023-03-06T13:07:57.388" v="6938" actId="478"/>
          <ac:picMkLst>
            <pc:docMk/>
            <pc:sldMk cId="700132931" sldId="322"/>
            <ac:picMk id="4" creationId="{5DF76849-D63C-6621-428E-457635FA2F65}"/>
          </ac:picMkLst>
        </pc:picChg>
        <pc:picChg chg="add mod">
          <ac:chgData name="Thai-Huy Nguyen" userId="79ee87a6-380d-4ef0-8514-5b42de422856" providerId="ADAL" clId="{CF119BFC-FB38-44BC-8255-37F11AF604E7}" dt="2023-03-07T07:26:22.144" v="9125" actId="1076"/>
          <ac:picMkLst>
            <pc:docMk/>
            <pc:sldMk cId="700132931" sldId="322"/>
            <ac:picMk id="4" creationId="{6FBE02E9-06E9-05F5-1C60-AB22D2D1D12F}"/>
          </ac:picMkLst>
        </pc:picChg>
        <pc:picChg chg="add del mod modCrop">
          <ac:chgData name="Thai-Huy Nguyen" userId="79ee87a6-380d-4ef0-8514-5b42de422856" providerId="ADAL" clId="{CF119BFC-FB38-44BC-8255-37F11AF604E7}" dt="2023-03-07T07:25:47.482" v="9119" actId="21"/>
          <ac:picMkLst>
            <pc:docMk/>
            <pc:sldMk cId="700132931" sldId="322"/>
            <ac:picMk id="6" creationId="{9CCDA55A-8651-73E7-F697-C0BCC3FFF455}"/>
          </ac:picMkLst>
        </pc:picChg>
      </pc:sldChg>
      <pc:sldChg chg="addSp delSp modSp mod">
        <pc:chgData name="Thai-Huy Nguyen" userId="79ee87a6-380d-4ef0-8514-5b42de422856" providerId="ADAL" clId="{CF119BFC-FB38-44BC-8255-37F11AF604E7}" dt="2023-03-07T11:32:42.005" v="11315"/>
        <pc:sldMkLst>
          <pc:docMk/>
          <pc:sldMk cId="1866160706" sldId="323"/>
        </pc:sldMkLst>
        <pc:spChg chg="del">
          <ac:chgData name="Thai-Huy Nguyen" userId="79ee87a6-380d-4ef0-8514-5b42de422856" providerId="ADAL" clId="{CF119BFC-FB38-44BC-8255-37F11AF604E7}" dt="2023-03-06T13:17:48.487" v="7150" actId="478"/>
          <ac:spMkLst>
            <pc:docMk/>
            <pc:sldMk cId="1866160706" sldId="323"/>
            <ac:spMk id="5" creationId="{85D9F803-CDBC-C74C-AF1B-2B5937D1C241}"/>
          </ac:spMkLst>
        </pc:spChg>
        <pc:spChg chg="add mod">
          <ac:chgData name="Thai-Huy Nguyen" userId="79ee87a6-380d-4ef0-8514-5b42de422856" providerId="ADAL" clId="{CF119BFC-FB38-44BC-8255-37F11AF604E7}" dt="2023-03-06T13:19:56.385" v="7187" actId="255"/>
          <ac:spMkLst>
            <pc:docMk/>
            <pc:sldMk cId="1866160706" sldId="323"/>
            <ac:spMk id="6" creationId="{C3E457CC-9ED6-8BC2-92BA-2D0149643064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1866160706" sldId="323"/>
            <ac:spMk id="8" creationId="{4EF94599-779E-457E-B57B-6063EBF7A840}"/>
          </ac:spMkLst>
        </pc:spChg>
        <pc:picChg chg="add del mod modCrop">
          <ac:chgData name="Thai-Huy Nguyen" userId="79ee87a6-380d-4ef0-8514-5b42de422856" providerId="ADAL" clId="{CF119BFC-FB38-44BC-8255-37F11AF604E7}" dt="2023-03-07T07:26:49.184" v="9127" actId="21"/>
          <ac:picMkLst>
            <pc:docMk/>
            <pc:sldMk cId="1866160706" sldId="323"/>
            <ac:picMk id="2" creationId="{8AB0B538-A960-0F2D-B502-131D5FCD8E22}"/>
          </ac:picMkLst>
        </pc:picChg>
        <pc:picChg chg="add mod">
          <ac:chgData name="Thai-Huy Nguyen" userId="79ee87a6-380d-4ef0-8514-5b42de422856" providerId="ADAL" clId="{CF119BFC-FB38-44BC-8255-37F11AF604E7}" dt="2023-03-07T07:26:57.040" v="9131" actId="1076"/>
          <ac:picMkLst>
            <pc:docMk/>
            <pc:sldMk cId="1866160706" sldId="323"/>
            <ac:picMk id="4" creationId="{1FE78CC0-A79D-7E21-633C-EB7A2D13D011}"/>
          </ac:picMkLst>
        </pc:picChg>
      </pc:sldChg>
      <pc:sldChg chg="addSp delSp modSp mod">
        <pc:chgData name="Thai-Huy Nguyen" userId="79ee87a6-380d-4ef0-8514-5b42de422856" providerId="ADAL" clId="{CF119BFC-FB38-44BC-8255-37F11AF604E7}" dt="2023-03-07T11:32:42.005" v="11315"/>
        <pc:sldMkLst>
          <pc:docMk/>
          <pc:sldMk cId="252359608" sldId="324"/>
        </pc:sldMkLst>
        <pc:spChg chg="del">
          <ac:chgData name="Thai-Huy Nguyen" userId="79ee87a6-380d-4ef0-8514-5b42de422856" providerId="ADAL" clId="{CF119BFC-FB38-44BC-8255-37F11AF604E7}" dt="2023-03-06T13:21:05.041" v="7192" actId="478"/>
          <ac:spMkLst>
            <pc:docMk/>
            <pc:sldMk cId="252359608" sldId="324"/>
            <ac:spMk id="5" creationId="{85D9F803-CDBC-C74C-AF1B-2B5937D1C241}"/>
          </ac:spMkLst>
        </pc:spChg>
        <pc:spChg chg="add del mod">
          <ac:chgData name="Thai-Huy Nguyen" userId="79ee87a6-380d-4ef0-8514-5b42de422856" providerId="ADAL" clId="{CF119BFC-FB38-44BC-8255-37F11AF604E7}" dt="2023-03-06T13:37:21.481" v="7433" actId="478"/>
          <ac:spMkLst>
            <pc:docMk/>
            <pc:sldMk cId="252359608" sldId="324"/>
            <ac:spMk id="9" creationId="{4A82CB25-BFC6-F0CC-8ED9-424D6E8C5A7C}"/>
          </ac:spMkLst>
        </pc:spChg>
        <pc:spChg chg="add mod">
          <ac:chgData name="Thai-Huy Nguyen" userId="79ee87a6-380d-4ef0-8514-5b42de422856" providerId="ADAL" clId="{CF119BFC-FB38-44BC-8255-37F11AF604E7}" dt="2023-03-07T09:13:53.388" v="10248" actId="20577"/>
          <ac:spMkLst>
            <pc:docMk/>
            <pc:sldMk cId="252359608" sldId="324"/>
            <ac:spMk id="11" creationId="{EDDAF3A6-0760-B127-C961-7BE7B6B81064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252359608" sldId="324"/>
            <ac:spMk id="12" creationId="{4D271BF5-BAA1-4CEB-A575-76A097FABBBA}"/>
          </ac:spMkLst>
        </pc:spChg>
        <pc:spChg chg="add mod">
          <ac:chgData name="Thai-Huy Nguyen" userId="79ee87a6-380d-4ef0-8514-5b42de422856" providerId="ADAL" clId="{CF119BFC-FB38-44BC-8255-37F11AF604E7}" dt="2023-03-07T11:32:42.005" v="11315"/>
          <ac:spMkLst>
            <pc:docMk/>
            <pc:sldMk cId="252359608" sldId="324"/>
            <ac:spMk id="13" creationId="{D83C6EB6-4BDF-A3CA-CC1A-677B9FC0007D}"/>
          </ac:spMkLst>
        </pc:spChg>
        <pc:picChg chg="add mod">
          <ac:chgData name="Thai-Huy Nguyen" userId="79ee87a6-380d-4ef0-8514-5b42de422856" providerId="ADAL" clId="{CF119BFC-FB38-44BC-8255-37F11AF604E7}" dt="2023-03-07T07:27:53.192" v="9136" actId="1076"/>
          <ac:picMkLst>
            <pc:docMk/>
            <pc:sldMk cId="252359608" sldId="324"/>
            <ac:picMk id="2" creationId="{0BB915ED-49B9-51A4-2261-B1DEE3756F16}"/>
          </ac:picMkLst>
        </pc:picChg>
        <pc:picChg chg="add del mod">
          <ac:chgData name="Thai-Huy Nguyen" userId="79ee87a6-380d-4ef0-8514-5b42de422856" providerId="ADAL" clId="{CF119BFC-FB38-44BC-8255-37F11AF604E7}" dt="2023-03-06T13:22:30.933" v="7196" actId="478"/>
          <ac:picMkLst>
            <pc:docMk/>
            <pc:sldMk cId="252359608" sldId="324"/>
            <ac:picMk id="4" creationId="{E55872F0-0DF5-EE9F-595A-F1E23DF17699}"/>
          </ac:picMkLst>
        </pc:picChg>
        <pc:picChg chg="add del mod modCrop">
          <ac:chgData name="Thai-Huy Nguyen" userId="79ee87a6-380d-4ef0-8514-5b42de422856" providerId="ADAL" clId="{CF119BFC-FB38-44BC-8255-37F11AF604E7}" dt="2023-03-07T07:27:30.604" v="9133" actId="21"/>
          <ac:picMkLst>
            <pc:docMk/>
            <pc:sldMk cId="252359608" sldId="324"/>
            <ac:picMk id="6" creationId="{A5275AEB-8107-B538-F7EF-C908F911E020}"/>
          </ac:picMkLst>
        </pc:picChg>
        <pc:picChg chg="add del mod modCrop">
          <ac:chgData name="Thai-Huy Nguyen" userId="79ee87a6-380d-4ef0-8514-5b42de422856" providerId="ADAL" clId="{CF119BFC-FB38-44BC-8255-37F11AF604E7}" dt="2023-03-07T07:27:30.604" v="9133" actId="21"/>
          <ac:picMkLst>
            <pc:docMk/>
            <pc:sldMk cId="252359608" sldId="324"/>
            <ac:picMk id="7" creationId="{69F78FD1-D62A-DA4F-1C03-577BF426AC88}"/>
          </ac:picMkLst>
        </pc:picChg>
      </pc:sldChg>
      <pc:sldChg chg="modSp mod">
        <pc:chgData name="Thai-Huy Nguyen" userId="79ee87a6-380d-4ef0-8514-5b42de422856" providerId="ADAL" clId="{CF119BFC-FB38-44BC-8255-37F11AF604E7}" dt="2023-03-06T17:43:51.365" v="8838" actId="20577"/>
        <pc:sldMkLst>
          <pc:docMk/>
          <pc:sldMk cId="1277611629" sldId="327"/>
        </pc:sldMkLst>
        <pc:spChg chg="mod">
          <ac:chgData name="Thai-Huy Nguyen" userId="79ee87a6-380d-4ef0-8514-5b42de422856" providerId="ADAL" clId="{CF119BFC-FB38-44BC-8255-37F11AF604E7}" dt="2023-03-06T17:43:51.365" v="8838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">
        <pc:chgData name="Thai-Huy Nguyen" userId="79ee87a6-380d-4ef0-8514-5b42de422856" providerId="ADAL" clId="{CF119BFC-FB38-44BC-8255-37F11AF604E7}" dt="2023-03-07T11:32:42.005" v="11315"/>
        <pc:sldMkLst>
          <pc:docMk/>
          <pc:sldMk cId="724038033" sldId="330"/>
        </pc:sldMkLst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">
        <pc:chgData name="Thai-Huy Nguyen" userId="79ee87a6-380d-4ef0-8514-5b42de422856" providerId="ADAL" clId="{CF119BFC-FB38-44BC-8255-37F11AF604E7}" dt="2023-03-07T11:32:42.005" v="11315"/>
        <pc:sldMkLst>
          <pc:docMk/>
          <pc:sldMk cId="1980221439" sldId="331"/>
        </pc:sldMkLst>
        <pc:spChg chg="mod">
          <ac:chgData name="Thai-Huy Nguyen" userId="79ee87a6-380d-4ef0-8514-5b42de422856" providerId="ADAL" clId="{CF119BFC-FB38-44BC-8255-37F11AF604E7}" dt="2023-03-07T10:11:59.268" v="10579" actId="20577"/>
          <ac:spMkLst>
            <pc:docMk/>
            <pc:sldMk cId="1980221439" sldId="331"/>
            <ac:spMk id="10" creationId="{79EF1473-3ADD-43F1-A495-57AAB7FD902F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">
        <pc:chgData name="Thai-Huy Nguyen" userId="79ee87a6-380d-4ef0-8514-5b42de422856" providerId="ADAL" clId="{CF119BFC-FB38-44BC-8255-37F11AF604E7}" dt="2023-03-07T11:32:42.005" v="11315"/>
        <pc:sldMkLst>
          <pc:docMk/>
          <pc:sldMk cId="2560061391" sldId="332"/>
        </pc:sldMkLst>
        <pc:spChg chg="mod">
          <ac:chgData name="Thai-Huy Nguyen" userId="79ee87a6-380d-4ef0-8514-5b42de422856" providerId="ADAL" clId="{CF119BFC-FB38-44BC-8255-37F11AF604E7}" dt="2023-03-05T10:22:14.480" v="432" actId="20577"/>
          <ac:spMkLst>
            <pc:docMk/>
            <pc:sldMk cId="2560061391" sldId="332"/>
            <ac:spMk id="5" creationId="{8E999A1B-8752-489F-A63B-EA2F60186B52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2560061391" sldId="332"/>
            <ac:spMk id="19" creationId="{6CA66F18-AF00-434A-AB3C-61097BEAE5FA}"/>
          </ac:spMkLst>
        </pc:spChg>
      </pc:sldChg>
      <pc:sldChg chg="modSp add del mod">
        <pc:chgData name="Thai-Huy Nguyen" userId="79ee87a6-380d-4ef0-8514-5b42de422856" providerId="ADAL" clId="{CF119BFC-FB38-44BC-8255-37F11AF604E7}" dt="2023-03-07T10:03:13.672" v="10526" actId="47"/>
        <pc:sldMkLst>
          <pc:docMk/>
          <pc:sldMk cId="295810187" sldId="333"/>
        </pc:sldMkLst>
        <pc:spChg chg="mod">
          <ac:chgData name="Thai-Huy Nguyen" userId="79ee87a6-380d-4ef0-8514-5b42de422856" providerId="ADAL" clId="{CF119BFC-FB38-44BC-8255-37F11AF604E7}" dt="2023-03-07T10:02:51.223" v="10517" actId="20577"/>
          <ac:spMkLst>
            <pc:docMk/>
            <pc:sldMk cId="295810187" sldId="333"/>
            <ac:spMk id="7" creationId="{0BFEC426-B615-E549-83E5-140FD588BC64}"/>
          </ac:spMkLst>
        </pc:spChg>
      </pc:sldChg>
      <pc:sldChg chg="addSp delSp modSp add del mod">
        <pc:chgData name="Thai-Huy Nguyen" userId="79ee87a6-380d-4ef0-8514-5b42de422856" providerId="ADAL" clId="{CF119BFC-FB38-44BC-8255-37F11AF604E7}" dt="2023-03-05T20:01:26.246" v="3635" actId="47"/>
        <pc:sldMkLst>
          <pc:docMk/>
          <pc:sldMk cId="1235803291" sldId="334"/>
        </pc:sldMkLst>
        <pc:spChg chg="del">
          <ac:chgData name="Thai-Huy Nguyen" userId="79ee87a6-380d-4ef0-8514-5b42de422856" providerId="ADAL" clId="{CF119BFC-FB38-44BC-8255-37F11AF604E7}" dt="2023-03-05T19:30:33.183" v="3226" actId="478"/>
          <ac:spMkLst>
            <pc:docMk/>
            <pc:sldMk cId="1235803291" sldId="334"/>
            <ac:spMk id="5" creationId="{1B07C49E-AFFC-EC46-8930-E4D428F5F943}"/>
          </ac:spMkLst>
        </pc:spChg>
        <pc:spChg chg="add mod">
          <ac:chgData name="Thai-Huy Nguyen" userId="79ee87a6-380d-4ef0-8514-5b42de422856" providerId="ADAL" clId="{CF119BFC-FB38-44BC-8255-37F11AF604E7}" dt="2023-03-05T19:35:00.985" v="3262"/>
          <ac:spMkLst>
            <pc:docMk/>
            <pc:sldMk cId="1235803291" sldId="334"/>
            <ac:spMk id="6" creationId="{887DC797-780D-D176-5E61-8D1A99597E72}"/>
          </ac:spMkLst>
        </pc:spChg>
        <pc:graphicFrameChg chg="mod modGraphic">
          <ac:chgData name="Thai-Huy Nguyen" userId="79ee87a6-380d-4ef0-8514-5b42de422856" providerId="ADAL" clId="{CF119BFC-FB38-44BC-8255-37F11AF604E7}" dt="2023-03-05T19:46:54.471" v="3393" actId="20577"/>
          <ac:graphicFrameMkLst>
            <pc:docMk/>
            <pc:sldMk cId="1235803291" sldId="334"/>
            <ac:graphicFrameMk id="2" creationId="{B7EEA25B-955D-CA5C-B4A3-6187650A4B4B}"/>
          </ac:graphicFrameMkLst>
        </pc:graphicFrameChg>
      </pc:sldChg>
      <pc:sldChg chg="add del setBg">
        <pc:chgData name="Thai-Huy Nguyen" userId="79ee87a6-380d-4ef0-8514-5b42de422856" providerId="ADAL" clId="{CF119BFC-FB38-44BC-8255-37F11AF604E7}" dt="2023-03-05T20:01:44.857" v="3639" actId="47"/>
        <pc:sldMkLst>
          <pc:docMk/>
          <pc:sldMk cId="1316630376" sldId="334"/>
        </pc:sldMkLst>
      </pc:sldChg>
      <pc:sldChg chg="addSp delSp modSp add mod">
        <pc:chgData name="Thai-Huy Nguyen" userId="79ee87a6-380d-4ef0-8514-5b42de422856" providerId="ADAL" clId="{CF119BFC-FB38-44BC-8255-37F11AF604E7}" dt="2023-03-07T11:32:42.005" v="11315"/>
        <pc:sldMkLst>
          <pc:docMk/>
          <pc:sldMk cId="2388463220" sldId="334"/>
        </pc:sldMkLst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2388463220" sldId="334"/>
            <ac:spMk id="3" creationId="{FC857EDD-A3A7-434D-B8D5-401E872498DA}"/>
          </ac:spMkLst>
        </pc:spChg>
        <pc:spChg chg="del">
          <ac:chgData name="Thai-Huy Nguyen" userId="79ee87a6-380d-4ef0-8514-5b42de422856" providerId="ADAL" clId="{CF119BFC-FB38-44BC-8255-37F11AF604E7}" dt="2023-03-05T20:04:12.937" v="3682" actId="478"/>
          <ac:spMkLst>
            <pc:docMk/>
            <pc:sldMk cId="2388463220" sldId="334"/>
            <ac:spMk id="8" creationId="{CB239B9B-7CD5-4C39-46DC-692EBA025B20}"/>
          </ac:spMkLst>
        </pc:spChg>
        <pc:graphicFrameChg chg="add mod modGraphic">
          <ac:chgData name="Thai-Huy Nguyen" userId="79ee87a6-380d-4ef0-8514-5b42de422856" providerId="ADAL" clId="{CF119BFC-FB38-44BC-8255-37F11AF604E7}" dt="2023-03-07T11:13:28.790" v="11120" actId="20577"/>
          <ac:graphicFrameMkLst>
            <pc:docMk/>
            <pc:sldMk cId="2388463220" sldId="334"/>
            <ac:graphicFrameMk id="2" creationId="{6B3922C6-1812-9AF9-9E22-9E961C2EDD2A}"/>
          </ac:graphicFrameMkLst>
        </pc:graphicFrameChg>
      </pc:sldChg>
      <pc:sldChg chg="addSp delSp modSp add del mod">
        <pc:chgData name="Thai-Huy Nguyen" userId="79ee87a6-380d-4ef0-8514-5b42de422856" providerId="ADAL" clId="{CF119BFC-FB38-44BC-8255-37F11AF604E7}" dt="2023-03-07T10:19:00.567" v="10669" actId="47"/>
        <pc:sldMkLst>
          <pc:docMk/>
          <pc:sldMk cId="992007429" sldId="335"/>
        </pc:sldMkLst>
        <pc:spChg chg="add del mod">
          <ac:chgData name="Thai-Huy Nguyen" userId="79ee87a6-380d-4ef0-8514-5b42de422856" providerId="ADAL" clId="{CF119BFC-FB38-44BC-8255-37F11AF604E7}" dt="2023-03-05T20:33:32.384" v="4067" actId="478"/>
          <ac:spMkLst>
            <pc:docMk/>
            <pc:sldMk cId="992007429" sldId="335"/>
            <ac:spMk id="2" creationId="{97F78D6F-9BDB-309A-77FB-0EE1589A1CFB}"/>
          </ac:spMkLst>
        </pc:spChg>
        <pc:spChg chg="mod">
          <ac:chgData name="Thai-Huy Nguyen" userId="79ee87a6-380d-4ef0-8514-5b42de422856" providerId="ADAL" clId="{CF119BFC-FB38-44BC-8255-37F11AF604E7}" dt="2023-03-07T10:09:04.212" v="10576" actId="20577"/>
          <ac:spMkLst>
            <pc:docMk/>
            <pc:sldMk cId="992007429" sldId="335"/>
            <ac:spMk id="8" creationId="{C7B9C153-C85C-3240-8E7E-523FBC004564}"/>
          </ac:spMkLst>
        </pc:spChg>
        <pc:picChg chg="add mod modCrop">
          <ac:chgData name="Thai-Huy Nguyen" userId="79ee87a6-380d-4ef0-8514-5b42de422856" providerId="ADAL" clId="{CF119BFC-FB38-44BC-8255-37F11AF604E7}" dt="2023-03-05T20:43:42.964" v="4156" actId="208"/>
          <ac:picMkLst>
            <pc:docMk/>
            <pc:sldMk cId="992007429" sldId="335"/>
            <ac:picMk id="3" creationId="{DFEB8213-0659-2504-ACF5-CF3EE5F54131}"/>
          </ac:picMkLst>
        </pc:picChg>
        <pc:picChg chg="add mod">
          <ac:chgData name="Thai-Huy Nguyen" userId="79ee87a6-380d-4ef0-8514-5b42de422856" providerId="ADAL" clId="{CF119BFC-FB38-44BC-8255-37F11AF604E7}" dt="2023-03-05T20:43:42.964" v="4156" actId="208"/>
          <ac:picMkLst>
            <pc:docMk/>
            <pc:sldMk cId="992007429" sldId="335"/>
            <ac:picMk id="1026" creationId="{E0743940-725E-C1AF-18ED-AF3BAD98AFFE}"/>
          </ac:picMkLst>
        </pc:picChg>
      </pc:sldChg>
      <pc:sldChg chg="addSp delSp modSp add del mod">
        <pc:chgData name="Thai-Huy Nguyen" userId="79ee87a6-380d-4ef0-8514-5b42de422856" providerId="ADAL" clId="{CF119BFC-FB38-44BC-8255-37F11AF604E7}" dt="2023-03-07T10:19:00.567" v="10669" actId="47"/>
        <pc:sldMkLst>
          <pc:docMk/>
          <pc:sldMk cId="998708097" sldId="336"/>
        </pc:sldMkLst>
        <pc:spChg chg="add mod">
          <ac:chgData name="Thai-Huy Nguyen" userId="79ee87a6-380d-4ef0-8514-5b42de422856" providerId="ADAL" clId="{CF119BFC-FB38-44BC-8255-37F11AF604E7}" dt="2023-03-07T08:48:52.882" v="9968"/>
          <ac:spMkLst>
            <pc:docMk/>
            <pc:sldMk cId="998708097" sldId="336"/>
            <ac:spMk id="3" creationId="{748D6C87-9193-596E-10C7-0A57D7AB78B7}"/>
          </ac:spMkLst>
        </pc:spChg>
        <pc:spChg chg="mod">
          <ac:chgData name="Thai-Huy Nguyen" userId="79ee87a6-380d-4ef0-8514-5b42de422856" providerId="ADAL" clId="{CF119BFC-FB38-44BC-8255-37F11AF604E7}" dt="2023-03-07T08:49:11.840" v="9977" actId="14100"/>
          <ac:spMkLst>
            <pc:docMk/>
            <pc:sldMk cId="998708097" sldId="336"/>
            <ac:spMk id="8" creationId="{C7B9C153-C85C-3240-8E7E-523FBC004564}"/>
          </ac:spMkLst>
        </pc:spChg>
        <pc:graphicFrameChg chg="add del mod">
          <ac:chgData name="Thai-Huy Nguyen" userId="79ee87a6-380d-4ef0-8514-5b42de422856" providerId="ADAL" clId="{CF119BFC-FB38-44BC-8255-37F11AF604E7}" dt="2023-03-06T16:48:26.841" v="8786" actId="12084"/>
          <ac:graphicFrameMkLst>
            <pc:docMk/>
            <pc:sldMk cId="998708097" sldId="336"/>
            <ac:graphicFrameMk id="2" creationId="{4EB523DA-F98B-7280-8995-1A07CDD2CE9B}"/>
          </ac:graphicFrameMkLst>
        </pc:graphicFrameChg>
        <pc:picChg chg="add mod">
          <ac:chgData name="Thai-Huy Nguyen" userId="79ee87a6-380d-4ef0-8514-5b42de422856" providerId="ADAL" clId="{CF119BFC-FB38-44BC-8255-37F11AF604E7}" dt="2023-03-07T08:49:14.654" v="9978" actId="1076"/>
          <ac:picMkLst>
            <pc:docMk/>
            <pc:sldMk cId="998708097" sldId="336"/>
            <ac:picMk id="2" creationId="{EB5F8E3C-4672-5AF9-6D58-A716B0D35635}"/>
          </ac:picMkLst>
        </pc:picChg>
        <pc:picChg chg="add del mod">
          <ac:chgData name="Thai-Huy Nguyen" userId="79ee87a6-380d-4ef0-8514-5b42de422856" providerId="ADAL" clId="{CF119BFC-FB38-44BC-8255-37F11AF604E7}" dt="2023-03-06T06:12:14.888" v="4295" actId="478"/>
          <ac:picMkLst>
            <pc:docMk/>
            <pc:sldMk cId="998708097" sldId="336"/>
            <ac:picMk id="3" creationId="{8D61C663-F771-7829-3933-62547B67F89E}"/>
          </ac:picMkLst>
        </pc:picChg>
        <pc:picChg chg="add del mod">
          <ac:chgData name="Thai-Huy Nguyen" userId="79ee87a6-380d-4ef0-8514-5b42de422856" providerId="ADAL" clId="{CF119BFC-FB38-44BC-8255-37F11AF604E7}" dt="2023-03-06T05:36:08.310" v="4177" actId="478"/>
          <ac:picMkLst>
            <pc:docMk/>
            <pc:sldMk cId="998708097" sldId="336"/>
            <ac:picMk id="1026" creationId="{3BF9242E-5D59-B7DC-7447-173ADA5370C9}"/>
          </ac:picMkLst>
        </pc:picChg>
        <pc:picChg chg="add del mod">
          <ac:chgData name="Thai-Huy Nguyen" userId="79ee87a6-380d-4ef0-8514-5b42de422856" providerId="ADAL" clId="{CF119BFC-FB38-44BC-8255-37F11AF604E7}" dt="2023-03-06T05:42:22.602" v="4205" actId="478"/>
          <ac:picMkLst>
            <pc:docMk/>
            <pc:sldMk cId="998708097" sldId="336"/>
            <ac:picMk id="1028" creationId="{D26F0557-7DC7-0B55-E4A0-D42F918766C5}"/>
          </ac:picMkLst>
        </pc:picChg>
        <pc:picChg chg="add del mod">
          <ac:chgData name="Thai-Huy Nguyen" userId="79ee87a6-380d-4ef0-8514-5b42de422856" providerId="ADAL" clId="{CF119BFC-FB38-44BC-8255-37F11AF604E7}" dt="2023-03-07T07:20:45.778" v="9084" actId="21"/>
          <ac:picMkLst>
            <pc:docMk/>
            <pc:sldMk cId="998708097" sldId="336"/>
            <ac:picMk id="1030" creationId="{366ED480-E2CE-47F2-0DFA-66F61749F758}"/>
          </ac:picMkLst>
        </pc:picChg>
      </pc:sldChg>
      <pc:sldChg chg="addSp delSp modSp add mod">
        <pc:chgData name="Thai-Huy Nguyen" userId="79ee87a6-380d-4ef0-8514-5b42de422856" providerId="ADAL" clId="{CF119BFC-FB38-44BC-8255-37F11AF604E7}" dt="2023-03-07T11:32:42.005" v="11315"/>
        <pc:sldMkLst>
          <pc:docMk/>
          <pc:sldMk cId="155251623" sldId="337"/>
        </pc:sldMkLst>
        <pc:spChg chg="del">
          <ac:chgData name="Thai-Huy Nguyen" userId="79ee87a6-380d-4ef0-8514-5b42de422856" providerId="ADAL" clId="{CF119BFC-FB38-44BC-8255-37F11AF604E7}" dt="2023-03-06T07:29:42.920" v="4603" actId="478"/>
          <ac:spMkLst>
            <pc:docMk/>
            <pc:sldMk cId="155251623" sldId="337"/>
            <ac:spMk id="2" creationId="{BF20134D-7F5E-2CCF-0FC3-00F4BB786013}"/>
          </ac:spMkLst>
        </pc:spChg>
        <pc:spChg chg="mod">
          <ac:chgData name="Thai-Huy Nguyen" userId="79ee87a6-380d-4ef0-8514-5b42de422856" providerId="ADAL" clId="{CF119BFC-FB38-44BC-8255-37F11AF604E7}" dt="2023-03-06T07:33:15.460" v="4654" actId="2711"/>
          <ac:spMkLst>
            <pc:docMk/>
            <pc:sldMk cId="155251623" sldId="337"/>
            <ac:spMk id="3" creationId="{373827F3-F386-AA4E-80ED-D86DEF8C158D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155251623" sldId="337"/>
            <ac:spMk id="4" creationId="{54F4FCC5-6E7E-4FF0-BE45-680EEC392C9F}"/>
          </ac:spMkLst>
        </pc:spChg>
        <pc:spChg chg="add del mod">
          <ac:chgData name="Thai-Huy Nguyen" userId="79ee87a6-380d-4ef0-8514-5b42de422856" providerId="ADAL" clId="{CF119BFC-FB38-44BC-8255-37F11AF604E7}" dt="2023-03-07T10:30:48.719" v="10881" actId="20577"/>
          <ac:spMkLst>
            <pc:docMk/>
            <pc:sldMk cId="155251623" sldId="337"/>
            <ac:spMk id="6" creationId="{F1305202-D16A-2B97-EC1E-6D551587CA0C}"/>
          </ac:spMkLst>
        </pc:spChg>
        <pc:spChg chg="add mod ord">
          <ac:chgData name="Thai-Huy Nguyen" userId="79ee87a6-380d-4ef0-8514-5b42de422856" providerId="ADAL" clId="{CF119BFC-FB38-44BC-8255-37F11AF604E7}" dt="2023-03-06T08:18:38.124" v="4939" actId="20577"/>
          <ac:spMkLst>
            <pc:docMk/>
            <pc:sldMk cId="155251623" sldId="337"/>
            <ac:spMk id="7" creationId="{EF8696F2-9343-563E-551F-5D9FC4BE18E5}"/>
          </ac:spMkLst>
        </pc:spChg>
        <pc:spChg chg="add del mod">
          <ac:chgData name="Thai-Huy Nguyen" userId="79ee87a6-380d-4ef0-8514-5b42de422856" providerId="ADAL" clId="{CF119BFC-FB38-44BC-8255-37F11AF604E7}" dt="2023-03-07T08:32:26.791" v="9661"/>
          <ac:spMkLst>
            <pc:docMk/>
            <pc:sldMk cId="155251623" sldId="337"/>
            <ac:spMk id="8" creationId="{C160C424-AEFD-B82C-5159-2099C8792A70}"/>
          </ac:spMkLst>
        </pc:spChg>
        <pc:spChg chg="del">
          <ac:chgData name="Thai-Huy Nguyen" userId="79ee87a6-380d-4ef0-8514-5b42de422856" providerId="ADAL" clId="{CF119BFC-FB38-44BC-8255-37F11AF604E7}" dt="2023-03-06T07:30:31.654" v="4611" actId="478"/>
          <ac:spMkLst>
            <pc:docMk/>
            <pc:sldMk cId="155251623" sldId="337"/>
            <ac:spMk id="13" creationId="{62862353-E0EE-2284-C455-A93A82F492AC}"/>
          </ac:spMkLst>
        </pc:spChg>
        <pc:picChg chg="add mod">
          <ac:chgData name="Thai-Huy Nguyen" userId="79ee87a6-380d-4ef0-8514-5b42de422856" providerId="ADAL" clId="{CF119BFC-FB38-44BC-8255-37F11AF604E7}" dt="2023-03-07T07:20:28.235" v="9080" actId="1076"/>
          <ac:picMkLst>
            <pc:docMk/>
            <pc:sldMk cId="155251623" sldId="337"/>
            <ac:picMk id="2" creationId="{11E1815D-EB70-78BD-3712-4584E0219B46}"/>
          </ac:picMkLst>
        </pc:picChg>
        <pc:picChg chg="del mod">
          <ac:chgData name="Thai-Huy Nguyen" userId="79ee87a6-380d-4ef0-8514-5b42de422856" providerId="ADAL" clId="{CF119BFC-FB38-44BC-8255-37F11AF604E7}" dt="2023-03-07T07:20:16.170" v="9077" actId="21"/>
          <ac:picMkLst>
            <pc:docMk/>
            <pc:sldMk cId="155251623" sldId="337"/>
            <ac:picMk id="2050" creationId="{219B5299-B079-53B6-F49A-DF8CCF5D44EF}"/>
          </ac:picMkLst>
        </pc:picChg>
      </pc:sldChg>
      <pc:sldChg chg="addSp delSp modSp add mod">
        <pc:chgData name="Thai-Huy Nguyen" userId="79ee87a6-380d-4ef0-8514-5b42de422856" providerId="ADAL" clId="{CF119BFC-FB38-44BC-8255-37F11AF604E7}" dt="2023-03-07T11:32:42.005" v="11315"/>
        <pc:sldMkLst>
          <pc:docMk/>
          <pc:sldMk cId="3046963579" sldId="338"/>
        </pc:sldMkLst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3046963579" sldId="338"/>
            <ac:spMk id="2" creationId="{54176327-8CC4-4356-8BBB-DC4965CE9857}"/>
          </ac:spMkLst>
        </pc:spChg>
        <pc:spChg chg="del">
          <ac:chgData name="Thai-Huy Nguyen" userId="79ee87a6-380d-4ef0-8514-5b42de422856" providerId="ADAL" clId="{CF119BFC-FB38-44BC-8255-37F11AF604E7}" dt="2023-03-06T11:04:12.706" v="6491" actId="478"/>
          <ac:spMkLst>
            <pc:docMk/>
            <pc:sldMk cId="3046963579" sldId="338"/>
            <ac:spMk id="5" creationId="{85D9F803-CDBC-C74C-AF1B-2B5937D1C241}"/>
          </ac:spMkLst>
        </pc:spChg>
        <pc:spChg chg="add mod">
          <ac:chgData name="Thai-Huy Nguyen" userId="79ee87a6-380d-4ef0-8514-5b42de422856" providerId="ADAL" clId="{CF119BFC-FB38-44BC-8255-37F11AF604E7}" dt="2023-03-07T07:08:45.169" v="8963" actId="1076"/>
          <ac:spMkLst>
            <pc:docMk/>
            <pc:sldMk cId="3046963579" sldId="338"/>
            <ac:spMk id="9" creationId="{2992E0F4-EF3A-48A0-B89D-180799152AB9}"/>
          </ac:spMkLst>
        </pc:spChg>
        <pc:picChg chg="add del mod">
          <ac:chgData name="Thai-Huy Nguyen" userId="79ee87a6-380d-4ef0-8514-5b42de422856" providerId="ADAL" clId="{CF119BFC-FB38-44BC-8255-37F11AF604E7}" dt="2023-03-06T11:09:32.056" v="6499" actId="478"/>
          <ac:picMkLst>
            <pc:docMk/>
            <pc:sldMk cId="3046963579" sldId="338"/>
            <ac:picMk id="4" creationId="{07619B6C-67CD-C99B-20B1-1BB30321F9A8}"/>
          </ac:picMkLst>
        </pc:picChg>
        <pc:picChg chg="add del mod">
          <ac:chgData name="Thai-Huy Nguyen" userId="79ee87a6-380d-4ef0-8514-5b42de422856" providerId="ADAL" clId="{CF119BFC-FB38-44BC-8255-37F11AF604E7}" dt="2023-03-07T07:08:47.480" v="8965" actId="1076"/>
          <ac:picMkLst>
            <pc:docMk/>
            <pc:sldMk cId="3046963579" sldId="338"/>
            <ac:picMk id="4" creationId="{B153E9F8-B26D-217E-E1E5-4BF128A00E34}"/>
          </ac:picMkLst>
        </pc:picChg>
        <pc:picChg chg="add del mod">
          <ac:chgData name="Thai-Huy Nguyen" userId="79ee87a6-380d-4ef0-8514-5b42de422856" providerId="ADAL" clId="{CF119BFC-FB38-44BC-8255-37F11AF604E7}" dt="2023-03-06T11:11:13.442" v="6506" actId="478"/>
          <ac:picMkLst>
            <pc:docMk/>
            <pc:sldMk cId="3046963579" sldId="338"/>
            <ac:picMk id="6" creationId="{66189EBF-8990-BE15-F95D-09C8A04A2BF3}"/>
          </ac:picMkLst>
        </pc:picChg>
        <pc:picChg chg="add del mod">
          <ac:chgData name="Thai-Huy Nguyen" userId="79ee87a6-380d-4ef0-8514-5b42de422856" providerId="ADAL" clId="{CF119BFC-FB38-44BC-8255-37F11AF604E7}" dt="2023-03-06T11:16:52.961" v="6534" actId="478"/>
          <ac:picMkLst>
            <pc:docMk/>
            <pc:sldMk cId="3046963579" sldId="338"/>
            <ac:picMk id="7" creationId="{634EAF5D-DD66-03DC-69EA-EDA5BB0F24B9}"/>
          </ac:picMkLst>
        </pc:picChg>
        <pc:picChg chg="add del mod">
          <ac:chgData name="Thai-Huy Nguyen" userId="79ee87a6-380d-4ef0-8514-5b42de422856" providerId="ADAL" clId="{CF119BFC-FB38-44BC-8255-37F11AF604E7}" dt="2023-03-07T07:08:23.604" v="8959" actId="21"/>
          <ac:picMkLst>
            <pc:docMk/>
            <pc:sldMk cId="3046963579" sldId="338"/>
            <ac:picMk id="10" creationId="{6548D406-1816-CB52-4718-1DACD39BFF58}"/>
          </ac:picMkLst>
        </pc:picChg>
      </pc:sldChg>
      <pc:sldChg chg="addSp delSp modSp add mod">
        <pc:chgData name="Thai-Huy Nguyen" userId="79ee87a6-380d-4ef0-8514-5b42de422856" providerId="ADAL" clId="{CF119BFC-FB38-44BC-8255-37F11AF604E7}" dt="2023-03-07T11:32:42.005" v="11315"/>
        <pc:sldMkLst>
          <pc:docMk/>
          <pc:sldMk cId="3672241073" sldId="339"/>
        </pc:sldMkLst>
        <pc:spChg chg="del">
          <ac:chgData name="Thai-Huy Nguyen" userId="79ee87a6-380d-4ef0-8514-5b42de422856" providerId="ADAL" clId="{CF119BFC-FB38-44BC-8255-37F11AF604E7}" dt="2023-03-06T11:57:35.888" v="6573" actId="478"/>
          <ac:spMkLst>
            <pc:docMk/>
            <pc:sldMk cId="3672241073" sldId="339"/>
            <ac:spMk id="5" creationId="{85D9F803-CDBC-C74C-AF1B-2B5937D1C241}"/>
          </ac:spMkLst>
        </pc:spChg>
        <pc:spChg chg="mod">
          <ac:chgData name="Thai-Huy Nguyen" userId="79ee87a6-380d-4ef0-8514-5b42de422856" providerId="ADAL" clId="{CF119BFC-FB38-44BC-8255-37F11AF604E7}" dt="2023-03-07T11:32:42.005" v="11315"/>
          <ac:spMkLst>
            <pc:docMk/>
            <pc:sldMk cId="3672241073" sldId="339"/>
            <ac:spMk id="8" creationId="{2E0ECA32-E146-40DA-85CD-9677244BC3EC}"/>
          </ac:spMkLst>
        </pc:spChg>
        <pc:spChg chg="add mod">
          <ac:chgData name="Thai-Huy Nguyen" userId="79ee87a6-380d-4ef0-8514-5b42de422856" providerId="ADAL" clId="{CF119BFC-FB38-44BC-8255-37F11AF604E7}" dt="2023-03-06T12:19:53.947" v="6704" actId="1076"/>
          <ac:spMkLst>
            <pc:docMk/>
            <pc:sldMk cId="3672241073" sldId="339"/>
            <ac:spMk id="13" creationId="{3BD57FFA-63F5-537E-7C7F-EC12D25BBC60}"/>
          </ac:spMkLst>
        </pc:spChg>
        <pc:picChg chg="add del mod modCrop">
          <ac:chgData name="Thai-Huy Nguyen" userId="79ee87a6-380d-4ef0-8514-5b42de422856" providerId="ADAL" clId="{CF119BFC-FB38-44BC-8255-37F11AF604E7}" dt="2023-03-06T12:10:59.799" v="6605" actId="478"/>
          <ac:picMkLst>
            <pc:docMk/>
            <pc:sldMk cId="3672241073" sldId="339"/>
            <ac:picMk id="2" creationId="{245FD1D4-FC8D-9253-E781-F2445026047A}"/>
          </ac:picMkLst>
        </pc:picChg>
        <pc:picChg chg="add mod modCrop">
          <ac:chgData name="Thai-Huy Nguyen" userId="79ee87a6-380d-4ef0-8514-5b42de422856" providerId="ADAL" clId="{CF119BFC-FB38-44BC-8255-37F11AF604E7}" dt="2023-03-07T07:23:44.744" v="9102" actId="1076"/>
          <ac:picMkLst>
            <pc:docMk/>
            <pc:sldMk cId="3672241073" sldId="339"/>
            <ac:picMk id="4" creationId="{41483F04-AA84-C2DF-0045-08545BC0BF59}"/>
          </ac:picMkLst>
        </pc:picChg>
        <pc:picChg chg="add del mod">
          <ac:chgData name="Thai-Huy Nguyen" userId="79ee87a6-380d-4ef0-8514-5b42de422856" providerId="ADAL" clId="{CF119BFC-FB38-44BC-8255-37F11AF604E7}" dt="2023-03-06T12:06:29.251" v="6588" actId="478"/>
          <ac:picMkLst>
            <pc:docMk/>
            <pc:sldMk cId="3672241073" sldId="339"/>
            <ac:picMk id="6" creationId="{207CC627-6572-7CA8-5F6B-66B27406A3B2}"/>
          </ac:picMkLst>
        </pc:picChg>
        <pc:picChg chg="add del mod">
          <ac:chgData name="Thai-Huy Nguyen" userId="79ee87a6-380d-4ef0-8514-5b42de422856" providerId="ADAL" clId="{CF119BFC-FB38-44BC-8255-37F11AF604E7}" dt="2023-03-06T12:06:29.251" v="6588" actId="478"/>
          <ac:picMkLst>
            <pc:docMk/>
            <pc:sldMk cId="3672241073" sldId="339"/>
            <ac:picMk id="7" creationId="{FE0E73EE-FC01-3C46-4AB0-898958A9B773}"/>
          </ac:picMkLst>
        </pc:picChg>
        <pc:picChg chg="add del mod ord">
          <ac:chgData name="Thai-Huy Nguyen" userId="79ee87a6-380d-4ef0-8514-5b42de422856" providerId="ADAL" clId="{CF119BFC-FB38-44BC-8255-37F11AF604E7}" dt="2023-03-06T12:33:24.994" v="6752" actId="478"/>
          <ac:picMkLst>
            <pc:docMk/>
            <pc:sldMk cId="3672241073" sldId="339"/>
            <ac:picMk id="9" creationId="{025CCA30-6C87-4F6C-5518-4E989F3FC8BB}"/>
          </ac:picMkLst>
        </pc:picChg>
        <pc:picChg chg="add del mod">
          <ac:chgData name="Thai-Huy Nguyen" userId="79ee87a6-380d-4ef0-8514-5b42de422856" providerId="ADAL" clId="{CF119BFC-FB38-44BC-8255-37F11AF604E7}" dt="2023-03-06T12:33:25.594" v="6753" actId="478"/>
          <ac:picMkLst>
            <pc:docMk/>
            <pc:sldMk cId="3672241073" sldId="339"/>
            <ac:picMk id="10" creationId="{94A8103D-F4D7-DF0A-FF5C-A9B5B43DA077}"/>
          </ac:picMkLst>
        </pc:picChg>
        <pc:picChg chg="add mod modCrop">
          <ac:chgData name="Thai-Huy Nguyen" userId="79ee87a6-380d-4ef0-8514-5b42de422856" providerId="ADAL" clId="{CF119BFC-FB38-44BC-8255-37F11AF604E7}" dt="2023-03-07T07:23:44.744" v="9102" actId="1076"/>
          <ac:picMkLst>
            <pc:docMk/>
            <pc:sldMk cId="3672241073" sldId="339"/>
            <ac:picMk id="11" creationId="{E5C3CDC7-6ED4-F2C5-BC34-58743A92FB3C}"/>
          </ac:picMkLst>
        </pc:picChg>
        <pc:picChg chg="add mod ord">
          <ac:chgData name="Thai-Huy Nguyen" userId="79ee87a6-380d-4ef0-8514-5b42de422856" providerId="ADAL" clId="{CF119BFC-FB38-44BC-8255-37F11AF604E7}" dt="2023-03-07T07:23:44.744" v="9102" actId="1076"/>
          <ac:picMkLst>
            <pc:docMk/>
            <pc:sldMk cId="3672241073" sldId="339"/>
            <ac:picMk id="14" creationId="{C7FA0E6C-5BA2-093B-5F12-0D4B7CBC5C8A}"/>
          </ac:picMkLst>
        </pc:picChg>
        <pc:picChg chg="add mod ord modCrop">
          <ac:chgData name="Thai-Huy Nguyen" userId="79ee87a6-380d-4ef0-8514-5b42de422856" providerId="ADAL" clId="{CF119BFC-FB38-44BC-8255-37F11AF604E7}" dt="2023-03-07T07:23:44.744" v="9102" actId="1076"/>
          <ac:picMkLst>
            <pc:docMk/>
            <pc:sldMk cId="3672241073" sldId="339"/>
            <ac:picMk id="15" creationId="{9D7F6407-4C08-035E-AD3D-5D0DE8C384EC}"/>
          </ac:picMkLst>
        </pc:picChg>
      </pc:sldChg>
      <pc:sldChg chg="add del">
        <pc:chgData name="Thai-Huy Nguyen" userId="79ee87a6-380d-4ef0-8514-5b42de422856" providerId="ADAL" clId="{CF119BFC-FB38-44BC-8255-37F11AF604E7}" dt="2023-03-06T12:41:42.536" v="6777" actId="47"/>
        <pc:sldMkLst>
          <pc:docMk/>
          <pc:sldMk cId="3570041877" sldId="340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D1CA6D-A987-40DB-898C-F8CA5628F9C7}" type="doc">
      <dgm:prSet loTypeId="urn:microsoft.com/office/officeart/2005/8/layout/vProcess5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GB"/>
        </a:p>
      </dgm:t>
    </dgm:pt>
    <dgm:pt modelId="{CBF68749-355B-4462-BC32-DFC56EB65347}">
      <dgm:prSet phldrT="[Text]" custT="1"/>
      <dgm:spPr/>
      <dgm:t>
        <a:bodyPr/>
        <a:lstStyle/>
        <a:p>
          <a:pPr algn="l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GB" sz="2000" b="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Request and Parse the SpaceX Launch Data</a:t>
          </a:r>
        </a:p>
      </dgm:t>
    </dgm:pt>
    <dgm:pt modelId="{5A8C6983-0BE9-4A6A-9DEE-4FB8E2FE0227}" type="parTrans" cxnId="{39236308-5FB6-42F0-B8F8-F5E7A07FFB3A}">
      <dgm:prSet/>
      <dgm:spPr/>
      <dgm:t>
        <a:bodyPr/>
        <a:lstStyle/>
        <a:p>
          <a:pPr algn="l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en-GB" sz="2000" b="0">
            <a:solidFill>
              <a:schemeClr val="bg1"/>
            </a:solidFill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E2C0E225-5CFC-4A33-9DF3-B2B74FAA665B}" type="sibTrans" cxnId="{39236308-5FB6-42F0-B8F8-F5E7A07FFB3A}">
      <dgm:prSet custT="1"/>
      <dgm:spPr/>
      <dgm:t>
        <a:bodyPr/>
        <a:lstStyle/>
        <a:p>
          <a:pPr algn="l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en-GB" sz="2000" b="0">
            <a:solidFill>
              <a:schemeClr val="bg1"/>
            </a:solidFill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CCAF628A-AE38-4672-B059-F8CA3C795BEC}">
      <dgm:prSet phldrT="[Text]" custT="1"/>
      <dgm:spPr/>
      <dgm:t>
        <a:bodyPr/>
        <a:lstStyle/>
        <a:p>
          <a:pPr algn="l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GB" sz="2000" b="0" i="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Filter the data to only Include Falcon 9 Launches</a:t>
          </a:r>
          <a:endParaRPr lang="en-GB" sz="2000" b="0" dirty="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5B77A0CC-E2D6-49C6-A196-FF911AD3C90E}" type="parTrans" cxnId="{9FE5F925-C568-4D15-A81F-29808F6642D0}">
      <dgm:prSet/>
      <dgm:spPr/>
      <dgm:t>
        <a:bodyPr/>
        <a:lstStyle/>
        <a:p>
          <a:pPr algn="l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en-GB" sz="2000" b="0">
            <a:solidFill>
              <a:schemeClr val="bg1"/>
            </a:solidFill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ED74C184-6C22-4EA0-BC34-7441BDA4FF79}" type="sibTrans" cxnId="{9FE5F925-C568-4D15-A81F-29808F6642D0}">
      <dgm:prSet custT="1"/>
      <dgm:spPr/>
      <dgm:t>
        <a:bodyPr/>
        <a:lstStyle/>
        <a:p>
          <a:pPr algn="l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en-GB" sz="2000" b="0">
            <a:solidFill>
              <a:schemeClr val="bg1"/>
            </a:solidFill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466767FA-642F-492B-8F33-8048F8D8535C}">
      <dgm:prSet phldrT="[Text]" custT="1"/>
      <dgm:spPr/>
      <dgm:t>
        <a:bodyPr/>
        <a:lstStyle/>
        <a:p>
          <a:pPr algn="l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GB" sz="2000" b="0" i="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Data Wrangling: Dealing with Missing Values</a:t>
          </a:r>
          <a:endParaRPr lang="en-GB" sz="2000" b="0" dirty="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42F13A31-96A8-454B-BCB6-0CA733DED6BA}" type="parTrans" cxnId="{8606A9BA-D2AF-47AF-9193-ABE837FF0B9C}">
      <dgm:prSet/>
      <dgm:spPr/>
      <dgm:t>
        <a:bodyPr/>
        <a:lstStyle/>
        <a:p>
          <a:pPr algn="l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en-GB" sz="2000" b="0">
            <a:solidFill>
              <a:schemeClr val="bg1"/>
            </a:solidFill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8ED0CEDC-2237-4C6F-BD1B-E089BFD28253}" type="sibTrans" cxnId="{8606A9BA-D2AF-47AF-9193-ABE837FF0B9C}">
      <dgm:prSet/>
      <dgm:spPr/>
      <dgm:t>
        <a:bodyPr/>
        <a:lstStyle/>
        <a:p>
          <a:pPr algn="l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en-GB" sz="2000" b="0">
            <a:solidFill>
              <a:schemeClr val="bg1"/>
            </a:solidFill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249EE198-3491-4302-9EFD-3E43BF36B179}" type="pres">
      <dgm:prSet presAssocID="{17D1CA6D-A987-40DB-898C-F8CA5628F9C7}" presName="outerComposite" presStyleCnt="0">
        <dgm:presLayoutVars>
          <dgm:chMax val="5"/>
          <dgm:dir/>
          <dgm:resizeHandles val="exact"/>
        </dgm:presLayoutVars>
      </dgm:prSet>
      <dgm:spPr/>
    </dgm:pt>
    <dgm:pt modelId="{55760A32-4FBC-4817-8701-BF742BD17FFF}" type="pres">
      <dgm:prSet presAssocID="{17D1CA6D-A987-40DB-898C-F8CA5628F9C7}" presName="dummyMaxCanvas" presStyleCnt="0">
        <dgm:presLayoutVars/>
      </dgm:prSet>
      <dgm:spPr/>
    </dgm:pt>
    <dgm:pt modelId="{DC9C755A-9BE2-42D9-B48A-BF46AD5F1B1D}" type="pres">
      <dgm:prSet presAssocID="{17D1CA6D-A987-40DB-898C-F8CA5628F9C7}" presName="ThreeNodes_1" presStyleLbl="node1" presStyleIdx="0" presStyleCnt="3">
        <dgm:presLayoutVars>
          <dgm:bulletEnabled val="1"/>
        </dgm:presLayoutVars>
      </dgm:prSet>
      <dgm:spPr/>
    </dgm:pt>
    <dgm:pt modelId="{65D076AD-3421-41B8-AF94-2B2996360F27}" type="pres">
      <dgm:prSet presAssocID="{17D1CA6D-A987-40DB-898C-F8CA5628F9C7}" presName="ThreeNodes_2" presStyleLbl="node1" presStyleIdx="1" presStyleCnt="3">
        <dgm:presLayoutVars>
          <dgm:bulletEnabled val="1"/>
        </dgm:presLayoutVars>
      </dgm:prSet>
      <dgm:spPr/>
    </dgm:pt>
    <dgm:pt modelId="{B71B2777-FD47-4E35-8E5E-BC2A3E12C6AA}" type="pres">
      <dgm:prSet presAssocID="{17D1CA6D-A987-40DB-898C-F8CA5628F9C7}" presName="ThreeNodes_3" presStyleLbl="node1" presStyleIdx="2" presStyleCnt="3">
        <dgm:presLayoutVars>
          <dgm:bulletEnabled val="1"/>
        </dgm:presLayoutVars>
      </dgm:prSet>
      <dgm:spPr/>
    </dgm:pt>
    <dgm:pt modelId="{FEDA86A0-DD4E-4929-99B4-AA8D099F40BC}" type="pres">
      <dgm:prSet presAssocID="{17D1CA6D-A987-40DB-898C-F8CA5628F9C7}" presName="ThreeConn_1-2" presStyleLbl="fgAccFollowNode1" presStyleIdx="0" presStyleCnt="2">
        <dgm:presLayoutVars>
          <dgm:bulletEnabled val="1"/>
        </dgm:presLayoutVars>
      </dgm:prSet>
      <dgm:spPr/>
    </dgm:pt>
    <dgm:pt modelId="{5587B418-EBB9-4C84-902D-AA6853CD2C54}" type="pres">
      <dgm:prSet presAssocID="{17D1CA6D-A987-40DB-898C-F8CA5628F9C7}" presName="ThreeConn_2-3" presStyleLbl="fgAccFollowNode1" presStyleIdx="1" presStyleCnt="2">
        <dgm:presLayoutVars>
          <dgm:bulletEnabled val="1"/>
        </dgm:presLayoutVars>
      </dgm:prSet>
      <dgm:spPr/>
    </dgm:pt>
    <dgm:pt modelId="{B10FA28A-C920-431F-9989-02CD1D598C7C}" type="pres">
      <dgm:prSet presAssocID="{17D1CA6D-A987-40DB-898C-F8CA5628F9C7}" presName="ThreeNodes_1_text" presStyleLbl="node1" presStyleIdx="2" presStyleCnt="3">
        <dgm:presLayoutVars>
          <dgm:bulletEnabled val="1"/>
        </dgm:presLayoutVars>
      </dgm:prSet>
      <dgm:spPr/>
    </dgm:pt>
    <dgm:pt modelId="{1EECD689-32FC-4111-904B-1680A7CB5E7C}" type="pres">
      <dgm:prSet presAssocID="{17D1CA6D-A987-40DB-898C-F8CA5628F9C7}" presName="ThreeNodes_2_text" presStyleLbl="node1" presStyleIdx="2" presStyleCnt="3">
        <dgm:presLayoutVars>
          <dgm:bulletEnabled val="1"/>
        </dgm:presLayoutVars>
      </dgm:prSet>
      <dgm:spPr/>
    </dgm:pt>
    <dgm:pt modelId="{A370A9EA-2EB3-4C60-8962-665B6662EE53}" type="pres">
      <dgm:prSet presAssocID="{17D1CA6D-A987-40DB-898C-F8CA5628F9C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39236308-5FB6-42F0-B8F8-F5E7A07FFB3A}" srcId="{17D1CA6D-A987-40DB-898C-F8CA5628F9C7}" destId="{CBF68749-355B-4462-BC32-DFC56EB65347}" srcOrd="0" destOrd="0" parTransId="{5A8C6983-0BE9-4A6A-9DEE-4FB8E2FE0227}" sibTransId="{E2C0E225-5CFC-4A33-9DF3-B2B74FAA665B}"/>
    <dgm:cxn modelId="{A3034614-E2E1-446F-95E1-2F4FE0927934}" type="presOf" srcId="{466767FA-642F-492B-8F33-8048F8D8535C}" destId="{B71B2777-FD47-4E35-8E5E-BC2A3E12C6AA}" srcOrd="0" destOrd="0" presId="urn:microsoft.com/office/officeart/2005/8/layout/vProcess5"/>
    <dgm:cxn modelId="{48F58D18-8894-4ACA-9F0C-8F23519E3D5F}" type="presOf" srcId="{ED74C184-6C22-4EA0-BC34-7441BDA4FF79}" destId="{5587B418-EBB9-4C84-902D-AA6853CD2C54}" srcOrd="0" destOrd="0" presId="urn:microsoft.com/office/officeart/2005/8/layout/vProcess5"/>
    <dgm:cxn modelId="{9FE5F925-C568-4D15-A81F-29808F6642D0}" srcId="{17D1CA6D-A987-40DB-898C-F8CA5628F9C7}" destId="{CCAF628A-AE38-4672-B059-F8CA3C795BEC}" srcOrd="1" destOrd="0" parTransId="{5B77A0CC-E2D6-49C6-A196-FF911AD3C90E}" sibTransId="{ED74C184-6C22-4EA0-BC34-7441BDA4FF79}"/>
    <dgm:cxn modelId="{5DE7655E-CEC0-48D4-9AC8-3ABB851F70B8}" type="presOf" srcId="{CBF68749-355B-4462-BC32-DFC56EB65347}" destId="{DC9C755A-9BE2-42D9-B48A-BF46AD5F1B1D}" srcOrd="0" destOrd="0" presId="urn:microsoft.com/office/officeart/2005/8/layout/vProcess5"/>
    <dgm:cxn modelId="{1B65B65E-97AF-4099-8483-A702DE9D8001}" type="presOf" srcId="{17D1CA6D-A987-40DB-898C-F8CA5628F9C7}" destId="{249EE198-3491-4302-9EFD-3E43BF36B179}" srcOrd="0" destOrd="0" presId="urn:microsoft.com/office/officeart/2005/8/layout/vProcess5"/>
    <dgm:cxn modelId="{21306A72-5842-4FDB-9622-6BC39E4C3E6A}" type="presOf" srcId="{CCAF628A-AE38-4672-B059-F8CA3C795BEC}" destId="{1EECD689-32FC-4111-904B-1680A7CB5E7C}" srcOrd="1" destOrd="0" presId="urn:microsoft.com/office/officeart/2005/8/layout/vProcess5"/>
    <dgm:cxn modelId="{072DBF74-FB03-489C-AE8E-C686F63F9CB2}" type="presOf" srcId="{466767FA-642F-492B-8F33-8048F8D8535C}" destId="{A370A9EA-2EB3-4C60-8962-665B6662EE53}" srcOrd="1" destOrd="0" presId="urn:microsoft.com/office/officeart/2005/8/layout/vProcess5"/>
    <dgm:cxn modelId="{BA3F4D81-D7FF-43E6-98DB-CCBEC9A2E6DB}" type="presOf" srcId="{E2C0E225-5CFC-4A33-9DF3-B2B74FAA665B}" destId="{FEDA86A0-DD4E-4929-99B4-AA8D099F40BC}" srcOrd="0" destOrd="0" presId="urn:microsoft.com/office/officeart/2005/8/layout/vProcess5"/>
    <dgm:cxn modelId="{6E18FE8D-4422-4C39-BC85-4C993F52CA09}" type="presOf" srcId="{CBF68749-355B-4462-BC32-DFC56EB65347}" destId="{B10FA28A-C920-431F-9989-02CD1D598C7C}" srcOrd="1" destOrd="0" presId="urn:microsoft.com/office/officeart/2005/8/layout/vProcess5"/>
    <dgm:cxn modelId="{5460528E-A206-4794-958F-13D588CD233A}" type="presOf" srcId="{CCAF628A-AE38-4672-B059-F8CA3C795BEC}" destId="{65D076AD-3421-41B8-AF94-2B2996360F27}" srcOrd="0" destOrd="0" presId="urn:microsoft.com/office/officeart/2005/8/layout/vProcess5"/>
    <dgm:cxn modelId="{8606A9BA-D2AF-47AF-9193-ABE837FF0B9C}" srcId="{17D1CA6D-A987-40DB-898C-F8CA5628F9C7}" destId="{466767FA-642F-492B-8F33-8048F8D8535C}" srcOrd="2" destOrd="0" parTransId="{42F13A31-96A8-454B-BCB6-0CA733DED6BA}" sibTransId="{8ED0CEDC-2237-4C6F-BD1B-E089BFD28253}"/>
    <dgm:cxn modelId="{4082889E-8047-46AB-80F9-895777AD93E2}" type="presParOf" srcId="{249EE198-3491-4302-9EFD-3E43BF36B179}" destId="{55760A32-4FBC-4817-8701-BF742BD17FFF}" srcOrd="0" destOrd="0" presId="urn:microsoft.com/office/officeart/2005/8/layout/vProcess5"/>
    <dgm:cxn modelId="{A3035595-32B0-44C4-A544-1BC6BF930A5F}" type="presParOf" srcId="{249EE198-3491-4302-9EFD-3E43BF36B179}" destId="{DC9C755A-9BE2-42D9-B48A-BF46AD5F1B1D}" srcOrd="1" destOrd="0" presId="urn:microsoft.com/office/officeart/2005/8/layout/vProcess5"/>
    <dgm:cxn modelId="{76904759-031F-433B-8DDC-4C01567F3C39}" type="presParOf" srcId="{249EE198-3491-4302-9EFD-3E43BF36B179}" destId="{65D076AD-3421-41B8-AF94-2B2996360F27}" srcOrd="2" destOrd="0" presId="urn:microsoft.com/office/officeart/2005/8/layout/vProcess5"/>
    <dgm:cxn modelId="{A909E580-EEC6-460A-A2F2-0D2A81474BF2}" type="presParOf" srcId="{249EE198-3491-4302-9EFD-3E43BF36B179}" destId="{B71B2777-FD47-4E35-8E5E-BC2A3E12C6AA}" srcOrd="3" destOrd="0" presId="urn:microsoft.com/office/officeart/2005/8/layout/vProcess5"/>
    <dgm:cxn modelId="{6700B9BB-2ED3-4D57-9F0F-A7B25A1E578F}" type="presParOf" srcId="{249EE198-3491-4302-9EFD-3E43BF36B179}" destId="{FEDA86A0-DD4E-4929-99B4-AA8D099F40BC}" srcOrd="4" destOrd="0" presId="urn:microsoft.com/office/officeart/2005/8/layout/vProcess5"/>
    <dgm:cxn modelId="{90C8CBC3-3843-4DBF-9F21-8300F6A26F62}" type="presParOf" srcId="{249EE198-3491-4302-9EFD-3E43BF36B179}" destId="{5587B418-EBB9-4C84-902D-AA6853CD2C54}" srcOrd="5" destOrd="0" presId="urn:microsoft.com/office/officeart/2005/8/layout/vProcess5"/>
    <dgm:cxn modelId="{83CB0DD5-6FAD-4161-8570-DF621933459D}" type="presParOf" srcId="{249EE198-3491-4302-9EFD-3E43BF36B179}" destId="{B10FA28A-C920-431F-9989-02CD1D598C7C}" srcOrd="6" destOrd="0" presId="urn:microsoft.com/office/officeart/2005/8/layout/vProcess5"/>
    <dgm:cxn modelId="{FFEF69DC-220A-4314-B7F4-5D09B6383377}" type="presParOf" srcId="{249EE198-3491-4302-9EFD-3E43BF36B179}" destId="{1EECD689-32FC-4111-904B-1680A7CB5E7C}" srcOrd="7" destOrd="0" presId="urn:microsoft.com/office/officeart/2005/8/layout/vProcess5"/>
    <dgm:cxn modelId="{758E671C-6066-4BDA-B7B1-05186667C8CC}" type="presParOf" srcId="{249EE198-3491-4302-9EFD-3E43BF36B179}" destId="{A370A9EA-2EB3-4C60-8962-665B6662EE5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D1CA6D-A987-40DB-898C-F8CA5628F9C7}" type="doc">
      <dgm:prSet loTypeId="urn:microsoft.com/office/officeart/2005/8/layout/vProcess5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GB"/>
        </a:p>
      </dgm:t>
    </dgm:pt>
    <dgm:pt modelId="{CBF68749-355B-4462-BC32-DFC56EB65347}">
      <dgm:prSet phldrT="[Text]" custT="1"/>
      <dgm:spPr/>
      <dgm:t>
        <a:bodyPr/>
        <a:lstStyle/>
        <a:p>
          <a:pPr algn="l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GB" sz="2000" b="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Request the Falcon9 Launch Wiki page from its URL</a:t>
          </a:r>
        </a:p>
      </dgm:t>
    </dgm:pt>
    <dgm:pt modelId="{5A8C6983-0BE9-4A6A-9DEE-4FB8E2FE0227}" type="parTrans" cxnId="{39236308-5FB6-42F0-B8F8-F5E7A07FFB3A}">
      <dgm:prSet/>
      <dgm:spPr/>
      <dgm:t>
        <a:bodyPr/>
        <a:lstStyle/>
        <a:p>
          <a:pPr algn="l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en-GB" sz="2000" b="0">
            <a:solidFill>
              <a:schemeClr val="bg1"/>
            </a:solidFill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E2C0E225-5CFC-4A33-9DF3-B2B74FAA665B}" type="sibTrans" cxnId="{39236308-5FB6-42F0-B8F8-F5E7A07FFB3A}">
      <dgm:prSet custT="1"/>
      <dgm:spPr/>
      <dgm:t>
        <a:bodyPr/>
        <a:lstStyle/>
        <a:p>
          <a:pPr algn="l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en-GB" sz="2000" b="0">
            <a:solidFill>
              <a:schemeClr val="bg1"/>
            </a:solidFill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CCAF628A-AE38-4672-B059-F8CA3C795BEC}">
      <dgm:prSet phldrT="[Text]" custT="1"/>
      <dgm:spPr/>
      <dgm:t>
        <a:bodyPr/>
        <a:lstStyle/>
        <a:p>
          <a:pPr algn="l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GB" sz="2000" b="0" i="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Extract all column names from the HTML table header</a:t>
          </a:r>
          <a:endParaRPr lang="en-GB" sz="2000" b="0" dirty="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5B77A0CC-E2D6-49C6-A196-FF911AD3C90E}" type="parTrans" cxnId="{9FE5F925-C568-4D15-A81F-29808F6642D0}">
      <dgm:prSet/>
      <dgm:spPr/>
      <dgm:t>
        <a:bodyPr/>
        <a:lstStyle/>
        <a:p>
          <a:pPr algn="l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en-GB" sz="2000" b="0">
            <a:solidFill>
              <a:schemeClr val="bg1"/>
            </a:solidFill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ED74C184-6C22-4EA0-BC34-7441BDA4FF79}" type="sibTrans" cxnId="{9FE5F925-C568-4D15-A81F-29808F6642D0}">
      <dgm:prSet custT="1"/>
      <dgm:spPr/>
      <dgm:t>
        <a:bodyPr/>
        <a:lstStyle/>
        <a:p>
          <a:pPr algn="l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en-GB" sz="2000" b="0">
            <a:solidFill>
              <a:schemeClr val="bg1"/>
            </a:solidFill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466767FA-642F-492B-8F33-8048F8D8535C}">
      <dgm:prSet phldrT="[Text]" custT="1"/>
      <dgm:spPr/>
      <dgm:t>
        <a:bodyPr/>
        <a:lstStyle/>
        <a:p>
          <a:pPr algn="l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GB" sz="2000" b="0" i="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Create a data frame by parsing the launch HTML tables</a:t>
          </a:r>
          <a:endParaRPr lang="en-GB" sz="2000" b="0" dirty="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8ED0CEDC-2237-4C6F-BD1B-E089BFD28253}" type="sibTrans" cxnId="{8606A9BA-D2AF-47AF-9193-ABE837FF0B9C}">
      <dgm:prSet/>
      <dgm:spPr/>
      <dgm:t>
        <a:bodyPr/>
        <a:lstStyle/>
        <a:p>
          <a:pPr algn="l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en-GB" sz="2000" b="0">
            <a:solidFill>
              <a:schemeClr val="bg1"/>
            </a:solidFill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42F13A31-96A8-454B-BCB6-0CA733DED6BA}" type="parTrans" cxnId="{8606A9BA-D2AF-47AF-9193-ABE837FF0B9C}">
      <dgm:prSet/>
      <dgm:spPr/>
      <dgm:t>
        <a:bodyPr/>
        <a:lstStyle/>
        <a:p>
          <a:pPr algn="l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en-GB" sz="2000" b="0">
            <a:solidFill>
              <a:schemeClr val="bg1"/>
            </a:solidFill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249EE198-3491-4302-9EFD-3E43BF36B179}" type="pres">
      <dgm:prSet presAssocID="{17D1CA6D-A987-40DB-898C-F8CA5628F9C7}" presName="outerComposite" presStyleCnt="0">
        <dgm:presLayoutVars>
          <dgm:chMax val="5"/>
          <dgm:dir/>
          <dgm:resizeHandles val="exact"/>
        </dgm:presLayoutVars>
      </dgm:prSet>
      <dgm:spPr/>
    </dgm:pt>
    <dgm:pt modelId="{55760A32-4FBC-4817-8701-BF742BD17FFF}" type="pres">
      <dgm:prSet presAssocID="{17D1CA6D-A987-40DB-898C-F8CA5628F9C7}" presName="dummyMaxCanvas" presStyleCnt="0">
        <dgm:presLayoutVars/>
      </dgm:prSet>
      <dgm:spPr/>
    </dgm:pt>
    <dgm:pt modelId="{76E2B13B-BEAD-4F4B-8A20-83BF9646041F}" type="pres">
      <dgm:prSet presAssocID="{17D1CA6D-A987-40DB-898C-F8CA5628F9C7}" presName="ThreeNodes_1" presStyleLbl="node1" presStyleIdx="0" presStyleCnt="3">
        <dgm:presLayoutVars>
          <dgm:bulletEnabled val="1"/>
        </dgm:presLayoutVars>
      </dgm:prSet>
      <dgm:spPr/>
    </dgm:pt>
    <dgm:pt modelId="{0578DE59-C4B4-4744-9435-FF80AD644BCB}" type="pres">
      <dgm:prSet presAssocID="{17D1CA6D-A987-40DB-898C-F8CA5628F9C7}" presName="ThreeNodes_2" presStyleLbl="node1" presStyleIdx="1" presStyleCnt="3">
        <dgm:presLayoutVars>
          <dgm:bulletEnabled val="1"/>
        </dgm:presLayoutVars>
      </dgm:prSet>
      <dgm:spPr/>
    </dgm:pt>
    <dgm:pt modelId="{2686BD1E-564A-4723-9689-BB6E0A1A4A3C}" type="pres">
      <dgm:prSet presAssocID="{17D1CA6D-A987-40DB-898C-F8CA5628F9C7}" presName="ThreeNodes_3" presStyleLbl="node1" presStyleIdx="2" presStyleCnt="3">
        <dgm:presLayoutVars>
          <dgm:bulletEnabled val="1"/>
        </dgm:presLayoutVars>
      </dgm:prSet>
      <dgm:spPr/>
    </dgm:pt>
    <dgm:pt modelId="{029BE24A-08D3-4384-A313-4A01F1E893C8}" type="pres">
      <dgm:prSet presAssocID="{17D1CA6D-A987-40DB-898C-F8CA5628F9C7}" presName="ThreeConn_1-2" presStyleLbl="fgAccFollowNode1" presStyleIdx="0" presStyleCnt="2">
        <dgm:presLayoutVars>
          <dgm:bulletEnabled val="1"/>
        </dgm:presLayoutVars>
      </dgm:prSet>
      <dgm:spPr/>
    </dgm:pt>
    <dgm:pt modelId="{F2711E00-1267-4099-BA80-78089AE1AD7B}" type="pres">
      <dgm:prSet presAssocID="{17D1CA6D-A987-40DB-898C-F8CA5628F9C7}" presName="ThreeConn_2-3" presStyleLbl="fgAccFollowNode1" presStyleIdx="1" presStyleCnt="2">
        <dgm:presLayoutVars>
          <dgm:bulletEnabled val="1"/>
        </dgm:presLayoutVars>
      </dgm:prSet>
      <dgm:spPr/>
    </dgm:pt>
    <dgm:pt modelId="{E2323C2B-FCC1-4147-B613-9926CACD0FFD}" type="pres">
      <dgm:prSet presAssocID="{17D1CA6D-A987-40DB-898C-F8CA5628F9C7}" presName="ThreeNodes_1_text" presStyleLbl="node1" presStyleIdx="2" presStyleCnt="3">
        <dgm:presLayoutVars>
          <dgm:bulletEnabled val="1"/>
        </dgm:presLayoutVars>
      </dgm:prSet>
      <dgm:spPr/>
    </dgm:pt>
    <dgm:pt modelId="{7725A700-D622-4F64-8E03-D9371787BA9C}" type="pres">
      <dgm:prSet presAssocID="{17D1CA6D-A987-40DB-898C-F8CA5628F9C7}" presName="ThreeNodes_2_text" presStyleLbl="node1" presStyleIdx="2" presStyleCnt="3">
        <dgm:presLayoutVars>
          <dgm:bulletEnabled val="1"/>
        </dgm:presLayoutVars>
      </dgm:prSet>
      <dgm:spPr/>
    </dgm:pt>
    <dgm:pt modelId="{7D31E83E-83D2-4276-824D-B3BB227233E9}" type="pres">
      <dgm:prSet presAssocID="{17D1CA6D-A987-40DB-898C-F8CA5628F9C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39236308-5FB6-42F0-B8F8-F5E7A07FFB3A}" srcId="{17D1CA6D-A987-40DB-898C-F8CA5628F9C7}" destId="{CBF68749-355B-4462-BC32-DFC56EB65347}" srcOrd="0" destOrd="0" parTransId="{5A8C6983-0BE9-4A6A-9DEE-4FB8E2FE0227}" sibTransId="{E2C0E225-5CFC-4A33-9DF3-B2B74FAA665B}"/>
    <dgm:cxn modelId="{C3192514-3956-4BED-A5F2-073B5273EDE5}" type="presOf" srcId="{CBF68749-355B-4462-BC32-DFC56EB65347}" destId="{E2323C2B-FCC1-4147-B613-9926CACD0FFD}" srcOrd="1" destOrd="0" presId="urn:microsoft.com/office/officeart/2005/8/layout/vProcess5"/>
    <dgm:cxn modelId="{584D8419-8DAA-4C49-8993-F5D46E48D5FF}" type="presOf" srcId="{CBF68749-355B-4462-BC32-DFC56EB65347}" destId="{76E2B13B-BEAD-4F4B-8A20-83BF9646041F}" srcOrd="0" destOrd="0" presId="urn:microsoft.com/office/officeart/2005/8/layout/vProcess5"/>
    <dgm:cxn modelId="{BB9F771F-1F32-484C-88CA-3B490F07F4F3}" type="presOf" srcId="{466767FA-642F-492B-8F33-8048F8D8535C}" destId="{2686BD1E-564A-4723-9689-BB6E0A1A4A3C}" srcOrd="0" destOrd="0" presId="urn:microsoft.com/office/officeart/2005/8/layout/vProcess5"/>
    <dgm:cxn modelId="{9FE5F925-C568-4D15-A81F-29808F6642D0}" srcId="{17D1CA6D-A987-40DB-898C-F8CA5628F9C7}" destId="{CCAF628A-AE38-4672-B059-F8CA3C795BEC}" srcOrd="1" destOrd="0" parTransId="{5B77A0CC-E2D6-49C6-A196-FF911AD3C90E}" sibTransId="{ED74C184-6C22-4EA0-BC34-7441BDA4FF79}"/>
    <dgm:cxn modelId="{05254E3B-B611-4B09-8760-345B26A725AD}" type="presOf" srcId="{E2C0E225-5CFC-4A33-9DF3-B2B74FAA665B}" destId="{029BE24A-08D3-4384-A313-4A01F1E893C8}" srcOrd="0" destOrd="0" presId="urn:microsoft.com/office/officeart/2005/8/layout/vProcess5"/>
    <dgm:cxn modelId="{1B65B65E-97AF-4099-8483-A702DE9D8001}" type="presOf" srcId="{17D1CA6D-A987-40DB-898C-F8CA5628F9C7}" destId="{249EE198-3491-4302-9EFD-3E43BF36B179}" srcOrd="0" destOrd="0" presId="urn:microsoft.com/office/officeart/2005/8/layout/vProcess5"/>
    <dgm:cxn modelId="{5D4828B5-5546-41D0-BFD7-EEEA176B0204}" type="presOf" srcId="{466767FA-642F-492B-8F33-8048F8D8535C}" destId="{7D31E83E-83D2-4276-824D-B3BB227233E9}" srcOrd="1" destOrd="0" presId="urn:microsoft.com/office/officeart/2005/8/layout/vProcess5"/>
    <dgm:cxn modelId="{8606A9BA-D2AF-47AF-9193-ABE837FF0B9C}" srcId="{17D1CA6D-A987-40DB-898C-F8CA5628F9C7}" destId="{466767FA-642F-492B-8F33-8048F8D8535C}" srcOrd="2" destOrd="0" parTransId="{42F13A31-96A8-454B-BCB6-0CA733DED6BA}" sibTransId="{8ED0CEDC-2237-4C6F-BD1B-E089BFD28253}"/>
    <dgm:cxn modelId="{FEE2FDD4-F63F-4A22-9628-B3629B02B232}" type="presOf" srcId="{CCAF628A-AE38-4672-B059-F8CA3C795BEC}" destId="{0578DE59-C4B4-4744-9435-FF80AD644BCB}" srcOrd="0" destOrd="0" presId="urn:microsoft.com/office/officeart/2005/8/layout/vProcess5"/>
    <dgm:cxn modelId="{69B576EB-C633-458B-A7A8-B15464A6BBD6}" type="presOf" srcId="{ED74C184-6C22-4EA0-BC34-7441BDA4FF79}" destId="{F2711E00-1267-4099-BA80-78089AE1AD7B}" srcOrd="0" destOrd="0" presId="urn:microsoft.com/office/officeart/2005/8/layout/vProcess5"/>
    <dgm:cxn modelId="{23A3E8F8-32F8-4ED1-9A89-610837C578FE}" type="presOf" srcId="{CCAF628A-AE38-4672-B059-F8CA3C795BEC}" destId="{7725A700-D622-4F64-8E03-D9371787BA9C}" srcOrd="1" destOrd="0" presId="urn:microsoft.com/office/officeart/2005/8/layout/vProcess5"/>
    <dgm:cxn modelId="{4082889E-8047-46AB-80F9-895777AD93E2}" type="presParOf" srcId="{249EE198-3491-4302-9EFD-3E43BF36B179}" destId="{55760A32-4FBC-4817-8701-BF742BD17FFF}" srcOrd="0" destOrd="0" presId="urn:microsoft.com/office/officeart/2005/8/layout/vProcess5"/>
    <dgm:cxn modelId="{54AC2268-DCA8-4979-8E9D-624D4D77312B}" type="presParOf" srcId="{249EE198-3491-4302-9EFD-3E43BF36B179}" destId="{76E2B13B-BEAD-4F4B-8A20-83BF9646041F}" srcOrd="1" destOrd="0" presId="urn:microsoft.com/office/officeart/2005/8/layout/vProcess5"/>
    <dgm:cxn modelId="{40200B5F-90BD-4CF9-B440-63BAA0D7B4DF}" type="presParOf" srcId="{249EE198-3491-4302-9EFD-3E43BF36B179}" destId="{0578DE59-C4B4-4744-9435-FF80AD644BCB}" srcOrd="2" destOrd="0" presId="urn:microsoft.com/office/officeart/2005/8/layout/vProcess5"/>
    <dgm:cxn modelId="{23E3DDD9-FAA7-402A-BFC9-E5D492369ACF}" type="presParOf" srcId="{249EE198-3491-4302-9EFD-3E43BF36B179}" destId="{2686BD1E-564A-4723-9689-BB6E0A1A4A3C}" srcOrd="3" destOrd="0" presId="urn:microsoft.com/office/officeart/2005/8/layout/vProcess5"/>
    <dgm:cxn modelId="{D06E87F4-20BE-4B02-94A2-7CA2F6781308}" type="presParOf" srcId="{249EE198-3491-4302-9EFD-3E43BF36B179}" destId="{029BE24A-08D3-4384-A313-4A01F1E893C8}" srcOrd="4" destOrd="0" presId="urn:microsoft.com/office/officeart/2005/8/layout/vProcess5"/>
    <dgm:cxn modelId="{6CBD484E-EBD0-4E3A-BAE9-051C268096DB}" type="presParOf" srcId="{249EE198-3491-4302-9EFD-3E43BF36B179}" destId="{F2711E00-1267-4099-BA80-78089AE1AD7B}" srcOrd="5" destOrd="0" presId="urn:microsoft.com/office/officeart/2005/8/layout/vProcess5"/>
    <dgm:cxn modelId="{7B779414-3AD3-4DD1-9141-BCCBB33A04F6}" type="presParOf" srcId="{249EE198-3491-4302-9EFD-3E43BF36B179}" destId="{E2323C2B-FCC1-4147-B613-9926CACD0FFD}" srcOrd="6" destOrd="0" presId="urn:microsoft.com/office/officeart/2005/8/layout/vProcess5"/>
    <dgm:cxn modelId="{25D39F74-5D82-41EA-BEFB-842CE4640191}" type="presParOf" srcId="{249EE198-3491-4302-9EFD-3E43BF36B179}" destId="{7725A700-D622-4F64-8E03-D9371787BA9C}" srcOrd="7" destOrd="0" presId="urn:microsoft.com/office/officeart/2005/8/layout/vProcess5"/>
    <dgm:cxn modelId="{23854236-ADBD-4591-8D19-CC5115D2B585}" type="presParOf" srcId="{249EE198-3491-4302-9EFD-3E43BF36B179}" destId="{7D31E83E-83D2-4276-824D-B3BB227233E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9592D0-492D-49F8-9F81-6AC459E23D3D}" type="doc">
      <dgm:prSet loTypeId="urn:microsoft.com/office/officeart/2005/8/layout/vList6" loCatId="process" qsTypeId="urn:microsoft.com/office/officeart/2005/8/quickstyle/simple2" qsCatId="simple" csTypeId="urn:microsoft.com/office/officeart/2005/8/colors/accent5_1" csCatId="accent5" phldr="1"/>
      <dgm:spPr/>
    </dgm:pt>
    <dgm:pt modelId="{2805CD48-C935-45A1-AAB1-798FA68E8376}">
      <dgm:prSet phldrT="[Text]" custT="1"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r>
            <a:rPr lang="en-GB" sz="2000" b="1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EDA</a:t>
          </a:r>
        </a:p>
      </dgm:t>
    </dgm:pt>
    <dgm:pt modelId="{D1A15F60-54C1-4D19-87DD-14818E04EB85}" type="parTrans" cxnId="{0D82FF38-A064-4B21-BEF4-4A62B1C10448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GB" sz="18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5EF65620-A9D9-4758-85DC-4B4DE5F1ED4C}" type="sibTrans" cxnId="{0D82FF38-A064-4B21-BEF4-4A62B1C10448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GB" sz="18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F55CD089-319B-4709-9769-76BA2138B045}">
      <dgm:prSet phldrT="[Text]" custT="1"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r>
            <a:rPr lang="en-GB" sz="2000" b="1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Calculating </a:t>
          </a:r>
        </a:p>
      </dgm:t>
    </dgm:pt>
    <dgm:pt modelId="{75DD0603-0204-4306-8EC9-E8D39F226F0E}" type="parTrans" cxnId="{6ECFFE28-061D-4408-AADC-10FF045D59FD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GB" sz="18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9B1E31F3-9100-4329-B823-8A092B9B127F}" type="sibTrans" cxnId="{6ECFFE28-061D-4408-AADC-10FF045D59FD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GB" sz="18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690AB6BB-FE47-401E-96F7-316BAE20CC53}">
      <dgm:prSet phldrT="[Text]" custT="1"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  <a:buFont typeface="Arial" panose="020B0604020202020204" pitchFamily="34" charset="0"/>
            <a:buChar char="•"/>
          </a:pPr>
          <a:r>
            <a:rPr lang="en-GB" sz="2000" b="1" i="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Determining Training Labels</a:t>
          </a:r>
          <a:endParaRPr lang="en-GB" sz="2000" b="1" dirty="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9EA60BFD-D3A3-4553-91D8-7F97B1C3CE56}" type="parTrans" cxnId="{DDF9A086-0654-4861-B340-AE1044E8F760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GB" sz="18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C5225EFB-B74E-4BB7-8A13-F30687FB606C}" type="sibTrans" cxnId="{DDF9A086-0654-4861-B340-AE1044E8F760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GB" sz="18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62EB9333-CAD1-4F51-B54F-E44E487AC09C}">
      <dgm:prSet custT="1"/>
      <dgm:spPr/>
      <dgm:t>
        <a:bodyPr anchor="ctr"/>
        <a:lstStyle/>
        <a:p>
          <a:pPr marL="288000" indent="0">
            <a:spcBef>
              <a:spcPts val="0"/>
            </a:spcBef>
            <a:spcAft>
              <a:spcPts val="0"/>
            </a:spcAft>
            <a:buNone/>
          </a:pPr>
          <a:r>
            <a:rPr lang="en-GB" sz="1800" dirty="0">
              <a:solidFill>
                <a:schemeClr val="tx1">
                  <a:lumMod val="85000"/>
                  <a:lumOff val="15000"/>
                </a:schemeClr>
              </a:solidFill>
              <a:latin typeface="SF Pro Rounded" pitchFamily="2" charset="0"/>
              <a:ea typeface="SF Pro Rounded" pitchFamily="2" charset="0"/>
              <a:cs typeface="SF Pro Rounded" pitchFamily="2" charset="0"/>
            </a:rPr>
            <a:t>Calculate the number of launches on each site, number and occurrence of each orbit and of mission outcome per orbit type</a:t>
          </a:r>
          <a:endParaRPr lang="en-GB" sz="1800" dirty="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B2030E36-185C-4A8C-AC6D-9D378164EAD3}" type="parTrans" cxnId="{18FCD234-1395-4F06-8893-3F42CDF9276F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GB" sz="18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C9542342-6CAA-4DE9-8571-ACF03A7DEB7D}" type="sibTrans" cxnId="{18FCD234-1395-4F06-8893-3F42CDF9276F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GB" sz="18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7F40EE04-EA2C-417E-9FF4-B1B8E6CAAE1B}">
      <dgm:prSet custT="1"/>
      <dgm:spPr/>
      <dgm:t>
        <a:bodyPr anchor="ctr"/>
        <a:lstStyle/>
        <a:p>
          <a:pPr marL="288000" indent="0">
            <a:spcBef>
              <a:spcPts val="0"/>
            </a:spcBef>
            <a:spcAft>
              <a:spcPts val="0"/>
            </a:spcAft>
            <a:buNone/>
          </a:pPr>
          <a:r>
            <a:rPr lang="en-GB" sz="1800" dirty="0">
              <a:solidFill>
                <a:schemeClr val="tx1">
                  <a:lumMod val="85000"/>
                  <a:lumOff val="15000"/>
                </a:schemeClr>
              </a:solidFill>
              <a:latin typeface="SF Pro Rounded" pitchFamily="2" charset="0"/>
              <a:ea typeface="SF Pro Rounded" pitchFamily="2" charset="0"/>
              <a:cs typeface="SF Pro Rounded" pitchFamily="2" charset="0"/>
            </a:rPr>
            <a:t>Convert values in the Outcome into Training Labels with 1 means the booster successfully landed, 0 means it was unsuccessful</a:t>
          </a:r>
          <a:endParaRPr lang="en-GB" sz="1800" dirty="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398EAB8C-C18B-46CA-8012-CC6A6AD3A370}" type="parTrans" cxnId="{F159C27B-706D-4256-AE7B-EAEE18732DE1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GB" sz="18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E4AB03DB-BC43-49B6-9FED-83646BF93936}" type="sibTrans" cxnId="{F159C27B-706D-4256-AE7B-EAEE18732DE1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GB" sz="18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AC41C3D6-ED8F-4B86-9EE5-B923BECF8153}">
      <dgm:prSet phldrT="[Text]" custT="1"/>
      <dgm:spPr/>
      <dgm:t>
        <a:bodyPr anchor="ctr"/>
        <a:lstStyle/>
        <a:p>
          <a:pPr marL="288000" indent="0">
            <a:spcBef>
              <a:spcPts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en-GB" sz="1800" dirty="0">
              <a:solidFill>
                <a:schemeClr val="tx1">
                  <a:lumMod val="85000"/>
                  <a:lumOff val="15000"/>
                </a:schemeClr>
              </a:solidFill>
              <a:latin typeface="SF Pro Rounded" pitchFamily="2" charset="0"/>
              <a:ea typeface="SF Pro Rounded" pitchFamily="2" charset="0"/>
              <a:cs typeface="SF Pro Rounded" pitchFamily="2" charset="0"/>
            </a:rPr>
            <a:t>Perform some EDA on the SpaceX data set from last section </a:t>
          </a:r>
          <a:endParaRPr lang="en-GB" sz="1800" dirty="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AF3AFA11-0F15-4EA5-8B58-FF6CC8839454}" type="sibTrans" cxnId="{B99D8FBE-6375-4006-B137-7563C6862D71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GB" sz="18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EA17DEF1-0FF1-4DAD-8A1F-C5D88492CA7A}" type="parTrans" cxnId="{B99D8FBE-6375-4006-B137-7563C6862D71}">
      <dgm:prSet/>
      <dgm:spPr/>
      <dgm:t>
        <a:bodyPr/>
        <a:lstStyle/>
        <a:p>
          <a:pPr>
            <a:spcBef>
              <a:spcPts val="0"/>
            </a:spcBef>
            <a:spcAft>
              <a:spcPts val="0"/>
            </a:spcAft>
          </a:pPr>
          <a:endParaRPr lang="en-GB" sz="18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B1B99922-91D1-48D4-99DA-81FB960F3602}" type="pres">
      <dgm:prSet presAssocID="{C29592D0-492D-49F8-9F81-6AC459E23D3D}" presName="Name0" presStyleCnt="0">
        <dgm:presLayoutVars>
          <dgm:dir/>
          <dgm:animLvl val="lvl"/>
          <dgm:resizeHandles/>
        </dgm:presLayoutVars>
      </dgm:prSet>
      <dgm:spPr/>
    </dgm:pt>
    <dgm:pt modelId="{69007412-B381-406E-9B03-504124541283}" type="pres">
      <dgm:prSet presAssocID="{2805CD48-C935-45A1-AAB1-798FA68E8376}" presName="linNode" presStyleCnt="0"/>
      <dgm:spPr/>
    </dgm:pt>
    <dgm:pt modelId="{F0603901-6101-4966-931A-442BD0FFAD4E}" type="pres">
      <dgm:prSet presAssocID="{2805CD48-C935-45A1-AAB1-798FA68E8376}" presName="parentShp" presStyleLbl="node1" presStyleIdx="0" presStyleCnt="3" custScaleX="97518">
        <dgm:presLayoutVars>
          <dgm:bulletEnabled val="1"/>
        </dgm:presLayoutVars>
      </dgm:prSet>
      <dgm:spPr/>
    </dgm:pt>
    <dgm:pt modelId="{630D7F67-0286-4218-98B8-31E73F3CEE75}" type="pres">
      <dgm:prSet presAssocID="{2805CD48-C935-45A1-AAB1-798FA68E8376}" presName="childShp" presStyleLbl="bgAccFollowNode1" presStyleIdx="0" presStyleCnt="3" custScaleX="215761">
        <dgm:presLayoutVars>
          <dgm:bulletEnabled val="1"/>
        </dgm:presLayoutVars>
      </dgm:prSet>
      <dgm:spPr/>
    </dgm:pt>
    <dgm:pt modelId="{5A32D3D9-6138-484D-B72C-98379728CC18}" type="pres">
      <dgm:prSet presAssocID="{5EF65620-A9D9-4758-85DC-4B4DE5F1ED4C}" presName="spacing" presStyleCnt="0"/>
      <dgm:spPr/>
    </dgm:pt>
    <dgm:pt modelId="{1B74D91F-C0F6-49A6-AAD8-84BA46CF3501}" type="pres">
      <dgm:prSet presAssocID="{F55CD089-319B-4709-9769-76BA2138B045}" presName="linNode" presStyleCnt="0"/>
      <dgm:spPr/>
    </dgm:pt>
    <dgm:pt modelId="{34FAB8EC-0150-4DF8-80A3-07FF21FCA081}" type="pres">
      <dgm:prSet presAssocID="{F55CD089-319B-4709-9769-76BA2138B045}" presName="parentShp" presStyleLbl="node1" presStyleIdx="1" presStyleCnt="3" custScaleX="97518">
        <dgm:presLayoutVars>
          <dgm:bulletEnabled val="1"/>
        </dgm:presLayoutVars>
      </dgm:prSet>
      <dgm:spPr/>
    </dgm:pt>
    <dgm:pt modelId="{205D1385-6CA0-4151-9CDE-E30B09D6A1E2}" type="pres">
      <dgm:prSet presAssocID="{F55CD089-319B-4709-9769-76BA2138B045}" presName="childShp" presStyleLbl="bgAccFollowNode1" presStyleIdx="1" presStyleCnt="3" custScaleX="215761">
        <dgm:presLayoutVars>
          <dgm:bulletEnabled val="1"/>
        </dgm:presLayoutVars>
      </dgm:prSet>
      <dgm:spPr/>
    </dgm:pt>
    <dgm:pt modelId="{AEA38B2E-1A3C-404B-AA16-49F184462268}" type="pres">
      <dgm:prSet presAssocID="{9B1E31F3-9100-4329-B823-8A092B9B127F}" presName="spacing" presStyleCnt="0"/>
      <dgm:spPr/>
    </dgm:pt>
    <dgm:pt modelId="{06952899-FE7D-4116-BB35-A173349E1B25}" type="pres">
      <dgm:prSet presAssocID="{690AB6BB-FE47-401E-96F7-316BAE20CC53}" presName="linNode" presStyleCnt="0"/>
      <dgm:spPr/>
    </dgm:pt>
    <dgm:pt modelId="{FC5CAD07-24C5-4598-A468-2BFE834ECF52}" type="pres">
      <dgm:prSet presAssocID="{690AB6BB-FE47-401E-96F7-316BAE20CC53}" presName="parentShp" presStyleLbl="node1" presStyleIdx="2" presStyleCnt="3" custScaleX="97518">
        <dgm:presLayoutVars>
          <dgm:bulletEnabled val="1"/>
        </dgm:presLayoutVars>
      </dgm:prSet>
      <dgm:spPr/>
    </dgm:pt>
    <dgm:pt modelId="{C5359B9B-44DE-466E-B3FA-F303F6CD4ECA}" type="pres">
      <dgm:prSet presAssocID="{690AB6BB-FE47-401E-96F7-316BAE20CC53}" presName="childShp" presStyleLbl="bgAccFollowNode1" presStyleIdx="2" presStyleCnt="3" custScaleX="215761">
        <dgm:presLayoutVars>
          <dgm:bulletEnabled val="1"/>
        </dgm:presLayoutVars>
      </dgm:prSet>
      <dgm:spPr/>
    </dgm:pt>
  </dgm:ptLst>
  <dgm:cxnLst>
    <dgm:cxn modelId="{603D991A-4F17-4B36-B1DE-24A6466EFEA8}" type="presOf" srcId="{AC41C3D6-ED8F-4B86-9EE5-B923BECF8153}" destId="{630D7F67-0286-4218-98B8-31E73F3CEE75}" srcOrd="0" destOrd="0" presId="urn:microsoft.com/office/officeart/2005/8/layout/vList6"/>
    <dgm:cxn modelId="{6ECFFE28-061D-4408-AADC-10FF045D59FD}" srcId="{C29592D0-492D-49F8-9F81-6AC459E23D3D}" destId="{F55CD089-319B-4709-9769-76BA2138B045}" srcOrd="1" destOrd="0" parTransId="{75DD0603-0204-4306-8EC9-E8D39F226F0E}" sibTransId="{9B1E31F3-9100-4329-B823-8A092B9B127F}"/>
    <dgm:cxn modelId="{18FCD234-1395-4F06-8893-3F42CDF9276F}" srcId="{F55CD089-319B-4709-9769-76BA2138B045}" destId="{62EB9333-CAD1-4F51-B54F-E44E487AC09C}" srcOrd="0" destOrd="0" parTransId="{B2030E36-185C-4A8C-AC6D-9D378164EAD3}" sibTransId="{C9542342-6CAA-4DE9-8571-ACF03A7DEB7D}"/>
    <dgm:cxn modelId="{194F7F37-B811-46D4-83A9-2FD247C3A7AB}" type="presOf" srcId="{62EB9333-CAD1-4F51-B54F-E44E487AC09C}" destId="{205D1385-6CA0-4151-9CDE-E30B09D6A1E2}" srcOrd="0" destOrd="0" presId="urn:microsoft.com/office/officeart/2005/8/layout/vList6"/>
    <dgm:cxn modelId="{0D82FF38-A064-4B21-BEF4-4A62B1C10448}" srcId="{C29592D0-492D-49F8-9F81-6AC459E23D3D}" destId="{2805CD48-C935-45A1-AAB1-798FA68E8376}" srcOrd="0" destOrd="0" parTransId="{D1A15F60-54C1-4D19-87DD-14818E04EB85}" sibTransId="{5EF65620-A9D9-4758-85DC-4B4DE5F1ED4C}"/>
    <dgm:cxn modelId="{BECB4D3F-E676-4089-8EA8-DA533973B9EC}" type="presOf" srcId="{7F40EE04-EA2C-417E-9FF4-B1B8E6CAAE1B}" destId="{C5359B9B-44DE-466E-B3FA-F303F6CD4ECA}" srcOrd="0" destOrd="0" presId="urn:microsoft.com/office/officeart/2005/8/layout/vList6"/>
    <dgm:cxn modelId="{C1AD9270-CEA4-4B8C-A623-40DBDCBEA58C}" type="presOf" srcId="{2805CD48-C935-45A1-AAB1-798FA68E8376}" destId="{F0603901-6101-4966-931A-442BD0FFAD4E}" srcOrd="0" destOrd="0" presId="urn:microsoft.com/office/officeart/2005/8/layout/vList6"/>
    <dgm:cxn modelId="{C0018673-F821-4BC9-AE8D-8646941E4255}" type="presOf" srcId="{C29592D0-492D-49F8-9F81-6AC459E23D3D}" destId="{B1B99922-91D1-48D4-99DA-81FB960F3602}" srcOrd="0" destOrd="0" presId="urn:microsoft.com/office/officeart/2005/8/layout/vList6"/>
    <dgm:cxn modelId="{F159C27B-706D-4256-AE7B-EAEE18732DE1}" srcId="{690AB6BB-FE47-401E-96F7-316BAE20CC53}" destId="{7F40EE04-EA2C-417E-9FF4-B1B8E6CAAE1B}" srcOrd="0" destOrd="0" parTransId="{398EAB8C-C18B-46CA-8012-CC6A6AD3A370}" sibTransId="{E4AB03DB-BC43-49B6-9FED-83646BF93936}"/>
    <dgm:cxn modelId="{DDF9A086-0654-4861-B340-AE1044E8F760}" srcId="{C29592D0-492D-49F8-9F81-6AC459E23D3D}" destId="{690AB6BB-FE47-401E-96F7-316BAE20CC53}" srcOrd="2" destOrd="0" parTransId="{9EA60BFD-D3A3-4553-91D8-7F97B1C3CE56}" sibTransId="{C5225EFB-B74E-4BB7-8A13-F30687FB606C}"/>
    <dgm:cxn modelId="{FC217E88-BF1B-48D4-99FF-8F8E20E05CDE}" type="presOf" srcId="{690AB6BB-FE47-401E-96F7-316BAE20CC53}" destId="{FC5CAD07-24C5-4598-A468-2BFE834ECF52}" srcOrd="0" destOrd="0" presId="urn:microsoft.com/office/officeart/2005/8/layout/vList6"/>
    <dgm:cxn modelId="{B99D8FBE-6375-4006-B137-7563C6862D71}" srcId="{2805CD48-C935-45A1-AAB1-798FA68E8376}" destId="{AC41C3D6-ED8F-4B86-9EE5-B923BECF8153}" srcOrd="0" destOrd="0" parTransId="{EA17DEF1-0FF1-4DAD-8A1F-C5D88492CA7A}" sibTransId="{AF3AFA11-0F15-4EA5-8B58-FF6CC8839454}"/>
    <dgm:cxn modelId="{EE1B5FEA-E7FF-4536-BF38-520D1E3C86CA}" type="presOf" srcId="{F55CD089-319B-4709-9769-76BA2138B045}" destId="{34FAB8EC-0150-4DF8-80A3-07FF21FCA081}" srcOrd="0" destOrd="0" presId="urn:microsoft.com/office/officeart/2005/8/layout/vList6"/>
    <dgm:cxn modelId="{37159E79-277A-4AEA-9A1E-E52525468997}" type="presParOf" srcId="{B1B99922-91D1-48D4-99DA-81FB960F3602}" destId="{69007412-B381-406E-9B03-504124541283}" srcOrd="0" destOrd="0" presId="urn:microsoft.com/office/officeart/2005/8/layout/vList6"/>
    <dgm:cxn modelId="{E8118306-E0E2-4E4B-A742-7BF317D50E43}" type="presParOf" srcId="{69007412-B381-406E-9B03-504124541283}" destId="{F0603901-6101-4966-931A-442BD0FFAD4E}" srcOrd="0" destOrd="0" presId="urn:microsoft.com/office/officeart/2005/8/layout/vList6"/>
    <dgm:cxn modelId="{49AF28FD-CB50-4F97-9DD1-C76F3B5AD8CE}" type="presParOf" srcId="{69007412-B381-406E-9B03-504124541283}" destId="{630D7F67-0286-4218-98B8-31E73F3CEE75}" srcOrd="1" destOrd="0" presId="urn:microsoft.com/office/officeart/2005/8/layout/vList6"/>
    <dgm:cxn modelId="{49320395-B38D-47A8-BEAD-4380B5F86071}" type="presParOf" srcId="{B1B99922-91D1-48D4-99DA-81FB960F3602}" destId="{5A32D3D9-6138-484D-B72C-98379728CC18}" srcOrd="1" destOrd="0" presId="urn:microsoft.com/office/officeart/2005/8/layout/vList6"/>
    <dgm:cxn modelId="{8296EA4A-AD83-45E9-9315-ABDE18CCFC34}" type="presParOf" srcId="{B1B99922-91D1-48D4-99DA-81FB960F3602}" destId="{1B74D91F-C0F6-49A6-AAD8-84BA46CF3501}" srcOrd="2" destOrd="0" presId="urn:microsoft.com/office/officeart/2005/8/layout/vList6"/>
    <dgm:cxn modelId="{ABEFBBDE-CA79-4E55-B699-B747ABF27A38}" type="presParOf" srcId="{1B74D91F-C0F6-49A6-AAD8-84BA46CF3501}" destId="{34FAB8EC-0150-4DF8-80A3-07FF21FCA081}" srcOrd="0" destOrd="0" presId="urn:microsoft.com/office/officeart/2005/8/layout/vList6"/>
    <dgm:cxn modelId="{53549607-36BB-4FA8-A4A3-BDE40E0C737D}" type="presParOf" srcId="{1B74D91F-C0F6-49A6-AAD8-84BA46CF3501}" destId="{205D1385-6CA0-4151-9CDE-E30B09D6A1E2}" srcOrd="1" destOrd="0" presId="urn:microsoft.com/office/officeart/2005/8/layout/vList6"/>
    <dgm:cxn modelId="{AAAA633F-73F2-415C-A11C-C403BB987D72}" type="presParOf" srcId="{B1B99922-91D1-48D4-99DA-81FB960F3602}" destId="{AEA38B2E-1A3C-404B-AA16-49F184462268}" srcOrd="3" destOrd="0" presId="urn:microsoft.com/office/officeart/2005/8/layout/vList6"/>
    <dgm:cxn modelId="{3BF03ECE-1D22-40EC-BDE9-04C0B7183A57}" type="presParOf" srcId="{B1B99922-91D1-48D4-99DA-81FB960F3602}" destId="{06952899-FE7D-4116-BB35-A173349E1B25}" srcOrd="4" destOrd="0" presId="urn:microsoft.com/office/officeart/2005/8/layout/vList6"/>
    <dgm:cxn modelId="{D5659D90-1E7A-454D-B1DA-402EBD3C5F22}" type="presParOf" srcId="{06952899-FE7D-4116-BB35-A173349E1B25}" destId="{FC5CAD07-24C5-4598-A468-2BFE834ECF52}" srcOrd="0" destOrd="0" presId="urn:microsoft.com/office/officeart/2005/8/layout/vList6"/>
    <dgm:cxn modelId="{2FAAD188-ED5A-4E53-91D5-2A5D1DEB6C34}" type="presParOf" srcId="{06952899-FE7D-4116-BB35-A173349E1B25}" destId="{C5359B9B-44DE-466E-B3FA-F303F6CD4ECA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9592D0-492D-49F8-9F81-6AC459E23D3D}" type="doc">
      <dgm:prSet loTypeId="urn:microsoft.com/office/officeart/2005/8/layout/vList6" loCatId="process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GB"/>
        </a:p>
      </dgm:t>
    </dgm:pt>
    <dgm:pt modelId="{B59C1D02-E410-4E25-8742-543EE3167DAC}">
      <dgm:prSet custT="1"/>
      <dgm:spPr/>
      <dgm:t>
        <a:bodyPr/>
        <a:lstStyle/>
        <a:p>
          <a:r>
            <a:rPr lang="en-GB" sz="1800" b="1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Data preparation</a:t>
          </a:r>
        </a:p>
      </dgm:t>
    </dgm:pt>
    <dgm:pt modelId="{C655E57B-B890-4456-84B4-7ED9B66A1B3C}" type="parTrans" cxnId="{136799A0-F90F-4FF0-AB35-7C15103D6954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73F0C2FC-1774-4415-BF69-FDDCB7AC5ECD}" type="sibTrans" cxnId="{136799A0-F90F-4FF0-AB35-7C15103D6954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7EBA518A-9612-4F4A-8345-B70C684BC393}">
      <dgm:prSet custT="1"/>
      <dgm:spPr/>
      <dgm:t>
        <a:bodyPr anchor="ctr"/>
        <a:lstStyle/>
        <a:p>
          <a:pPr marL="216000" indent="-144000">
            <a:lnSpc>
              <a:spcPct val="100000"/>
            </a:lnSpc>
            <a:spcAft>
              <a:spcPts val="0"/>
            </a:spcAft>
          </a:pPr>
          <a:r>
            <a:rPr lang="en-GB" sz="16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Load the data set </a:t>
          </a:r>
        </a:p>
      </dgm:t>
    </dgm:pt>
    <dgm:pt modelId="{C271B0D4-8989-41B3-96CA-858C7BB67150}" type="parTrans" cxnId="{CC0115BD-2AA4-4BCE-AE97-C764DA46E00F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87A11982-F315-45D2-96F7-5F8035210957}" type="sibTrans" cxnId="{CC0115BD-2AA4-4BCE-AE97-C764DA46E00F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E12415C5-FE0A-447D-856F-F32936615BED}">
      <dgm:prSet custT="1"/>
      <dgm:spPr/>
      <dgm:t>
        <a:bodyPr anchor="ctr"/>
        <a:lstStyle/>
        <a:p>
          <a:pPr marL="216000" indent="-144000">
            <a:lnSpc>
              <a:spcPct val="100000"/>
            </a:lnSpc>
            <a:spcAft>
              <a:spcPts val="0"/>
            </a:spcAft>
          </a:pPr>
          <a:r>
            <a:rPr lang="en-GB" sz="16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Normalise and standardise data </a:t>
          </a:r>
        </a:p>
      </dgm:t>
    </dgm:pt>
    <dgm:pt modelId="{CEE4824A-10CD-4971-B42C-028CDDD6EC6D}" type="parTrans" cxnId="{1E8EEC57-7285-4FB6-B7DC-CCEE2641135F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59631B0A-E43C-42D3-8BE0-3D793C17698A}" type="sibTrans" cxnId="{1E8EEC57-7285-4FB6-B7DC-CCEE2641135F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EFD913AD-1428-4940-947A-643322FC24CE}">
      <dgm:prSet custT="1"/>
      <dgm:spPr/>
      <dgm:t>
        <a:bodyPr anchor="ctr"/>
        <a:lstStyle/>
        <a:p>
          <a:pPr marL="216000" indent="-144000">
            <a:lnSpc>
              <a:spcPct val="100000"/>
            </a:lnSpc>
            <a:spcAft>
              <a:spcPts val="0"/>
            </a:spcAft>
          </a:pPr>
          <a:r>
            <a:rPr lang="en-GB" sz="16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Split data into training and test sets </a:t>
          </a:r>
        </a:p>
      </dgm:t>
    </dgm:pt>
    <dgm:pt modelId="{907840F1-CE64-4178-99D1-E9361B297C22}" type="parTrans" cxnId="{2841F6BB-CE14-420E-9C38-395CA9DC80AF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401151B8-6D60-42AB-8460-37D61564483C}" type="sibTrans" cxnId="{2841F6BB-CE14-420E-9C38-395CA9DC80AF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2B62F4B0-E8EF-4382-822F-4B310F697607}">
      <dgm:prSet custT="1"/>
      <dgm:spPr/>
      <dgm:t>
        <a:bodyPr/>
        <a:lstStyle/>
        <a:p>
          <a:r>
            <a:rPr lang="en-GB" sz="1800" b="1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Model preparation</a:t>
          </a:r>
        </a:p>
      </dgm:t>
    </dgm:pt>
    <dgm:pt modelId="{061F55F3-5885-46F7-AD7A-A78D855431AC}" type="parTrans" cxnId="{85132D71-B793-4C84-AB3E-718E6AD5B133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FAF48D07-36D6-4C2F-B221-4492486F794A}" type="sibTrans" cxnId="{85132D71-B793-4C84-AB3E-718E6AD5B133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8AA5F397-2A47-4E5F-9EAD-E22E73D55A53}">
      <dgm:prSet custT="1"/>
      <dgm:spPr/>
      <dgm:t>
        <a:bodyPr anchor="ctr"/>
        <a:lstStyle/>
        <a:p>
          <a:pPr marL="216000" indent="-144000">
            <a:lnSpc>
              <a:spcPct val="100000"/>
            </a:lnSpc>
            <a:spcAft>
              <a:spcPts val="0"/>
            </a:spcAft>
          </a:pPr>
          <a:r>
            <a:rPr lang="en-GB" sz="16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Choose and set parameters for each of four machine algorithms (logistic, SVM, Decision Tree and KNN) to </a:t>
          </a:r>
          <a:r>
            <a:rPr lang="en-GB" sz="1600" dirty="0" err="1">
              <a:latin typeface="SF Pro Rounded" pitchFamily="2" charset="0"/>
              <a:ea typeface="SF Pro Rounded" pitchFamily="2" charset="0"/>
              <a:cs typeface="SF Pro Rounded" pitchFamily="2" charset="0"/>
            </a:rPr>
            <a:t>GridSearchCV</a:t>
          </a:r>
          <a:r>
            <a:rPr lang="en-GB" sz="16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 </a:t>
          </a:r>
        </a:p>
      </dgm:t>
    </dgm:pt>
    <dgm:pt modelId="{7D0E7394-71F5-40D6-821F-88508AD76865}" type="parTrans" cxnId="{59F605DA-7FE8-4F0F-85E6-77998E1C56B1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DC19C468-C850-4F33-9EE2-5259E55B6FD5}" type="sibTrans" cxnId="{59F605DA-7FE8-4F0F-85E6-77998E1C56B1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0F6BB16D-FA5D-444B-B07B-B9479D791E9B}">
      <dgm:prSet custT="1"/>
      <dgm:spPr/>
      <dgm:t>
        <a:bodyPr anchor="ctr"/>
        <a:lstStyle/>
        <a:p>
          <a:pPr marL="216000" indent="-144000">
            <a:lnSpc>
              <a:spcPct val="100000"/>
            </a:lnSpc>
            <a:spcAft>
              <a:spcPts val="0"/>
            </a:spcAft>
          </a:pPr>
          <a:r>
            <a:rPr lang="en-GB" sz="16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Train each </a:t>
          </a:r>
          <a:r>
            <a:rPr lang="en-GB" sz="1600" dirty="0" err="1">
              <a:latin typeface="SF Pro Rounded" pitchFamily="2" charset="0"/>
              <a:ea typeface="SF Pro Rounded" pitchFamily="2" charset="0"/>
              <a:cs typeface="SF Pro Rounded" pitchFamily="2" charset="0"/>
            </a:rPr>
            <a:t>GridSearchCV</a:t>
          </a:r>
          <a:r>
            <a:rPr lang="en-GB" sz="16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 model using the training set </a:t>
          </a:r>
        </a:p>
      </dgm:t>
    </dgm:pt>
    <dgm:pt modelId="{6E81CD09-010E-4F69-9ED4-333B0E15F84D}" type="parTrans" cxnId="{B1F40D14-A59E-4A2C-8B62-D7286B291EEF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938BF272-A68C-4393-8F5C-C51585AE6FDF}" type="sibTrans" cxnId="{B1F40D14-A59E-4A2C-8B62-D7286B291EEF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A6D6C62E-DD2D-4EE3-87C0-43A56746C26C}">
      <dgm:prSet custT="1"/>
      <dgm:spPr/>
      <dgm:t>
        <a:bodyPr/>
        <a:lstStyle/>
        <a:p>
          <a:r>
            <a:rPr lang="en-GB" sz="1800" b="1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Model evaluation</a:t>
          </a:r>
        </a:p>
      </dgm:t>
    </dgm:pt>
    <dgm:pt modelId="{E3EAA68D-A731-4281-9FF0-BAA75601898A}" type="parTrans" cxnId="{2E07C62A-F845-4D79-B1EB-3AE68C47BF24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CC8941A1-9121-4874-B302-B08E0E8960AA}" type="sibTrans" cxnId="{2E07C62A-F845-4D79-B1EB-3AE68C47BF24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69BD1DDA-0A0A-4069-BC2E-1E2D16F2D47A}">
      <dgm:prSet custT="1"/>
      <dgm:spPr/>
      <dgm:t>
        <a:bodyPr anchor="ctr"/>
        <a:lstStyle/>
        <a:p>
          <a:pPr marL="216000" indent="-144000">
            <a:lnSpc>
              <a:spcPct val="100000"/>
            </a:lnSpc>
            <a:spcAft>
              <a:spcPts val="0"/>
            </a:spcAft>
          </a:pPr>
          <a:r>
            <a:rPr lang="en-GB" sz="16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Get best hyperparameters for each type of model </a:t>
          </a:r>
        </a:p>
      </dgm:t>
    </dgm:pt>
    <dgm:pt modelId="{C1D914A7-B6BF-48B6-A8AD-395FDDF4992F}" type="parTrans" cxnId="{3266CF91-DA2C-4F01-BAE4-FEFF5DC648C8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C3738483-F12D-4A73-AF48-32806E1816E7}" type="sibTrans" cxnId="{3266CF91-DA2C-4F01-BAE4-FEFF5DC648C8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182AAD8F-305D-43F3-A215-EF8CC78673D2}">
      <dgm:prSet custT="1"/>
      <dgm:spPr/>
      <dgm:t>
        <a:bodyPr anchor="ctr"/>
        <a:lstStyle/>
        <a:p>
          <a:pPr marL="216000" indent="-144000">
            <a:lnSpc>
              <a:spcPct val="100000"/>
            </a:lnSpc>
            <a:spcAft>
              <a:spcPts val="0"/>
            </a:spcAft>
          </a:pPr>
          <a:r>
            <a:rPr lang="en-GB" sz="16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Evaluate the accuracy for each model using two data sets </a:t>
          </a:r>
        </a:p>
      </dgm:t>
    </dgm:pt>
    <dgm:pt modelId="{B637C899-072E-4D69-86EA-EC3BF47C238C}" type="parTrans" cxnId="{A0CA8056-C65E-46B7-9ED1-C70AFAA6E00E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E670C283-7AF7-4D87-BF57-E5D83B837DE9}" type="sibTrans" cxnId="{A0CA8056-C65E-46B7-9ED1-C70AFAA6E00E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0A391CB6-6F29-4A9F-95B8-6DC11852D006}">
      <dgm:prSet custT="1"/>
      <dgm:spPr/>
      <dgm:t>
        <a:bodyPr anchor="ctr"/>
        <a:lstStyle/>
        <a:p>
          <a:pPr marL="216000" indent="-144000">
            <a:lnSpc>
              <a:spcPct val="100000"/>
            </a:lnSpc>
            <a:spcAft>
              <a:spcPts val="0"/>
            </a:spcAft>
          </a:pPr>
          <a:r>
            <a:rPr lang="en-GB" sz="16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Plot the confusion matrix </a:t>
          </a:r>
        </a:p>
      </dgm:t>
    </dgm:pt>
    <dgm:pt modelId="{A50BBE4D-5C85-44FE-A63A-4EDDA1587E8B}" type="parTrans" cxnId="{D7D0CAA1-1B26-4EC8-B970-F2972A6E7F0A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CCA46C2D-2F20-40E0-BC17-3AA72F96BA2C}" type="sibTrans" cxnId="{D7D0CAA1-1B26-4EC8-B970-F2972A6E7F0A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4AB262F0-0959-45F5-B12A-FA0F9FB0EC38}">
      <dgm:prSet custT="1"/>
      <dgm:spPr/>
      <dgm:t>
        <a:bodyPr/>
        <a:lstStyle/>
        <a:p>
          <a:r>
            <a:rPr lang="en-GB" sz="1800" b="1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Model comparison</a:t>
          </a:r>
        </a:p>
      </dgm:t>
    </dgm:pt>
    <dgm:pt modelId="{16533371-579A-4B79-9EE7-B080627616B1}" type="parTrans" cxnId="{40FF0729-9B76-4C95-B41E-2EA204DB7091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C5BAFBEA-199A-4DC2-BDC0-3A6C234FFD89}" type="sibTrans" cxnId="{40FF0729-9B76-4C95-B41E-2EA204DB7091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C990835F-08D0-4B86-9F6D-6CE7A59C22A1}">
      <dgm:prSet custT="1"/>
      <dgm:spPr/>
      <dgm:t>
        <a:bodyPr anchor="ctr"/>
        <a:lstStyle/>
        <a:p>
          <a:pPr marL="216000" indent="-144000">
            <a:lnSpc>
              <a:spcPct val="100000"/>
            </a:lnSpc>
            <a:spcAft>
              <a:spcPts val="0"/>
            </a:spcAft>
          </a:pPr>
          <a:r>
            <a:rPr lang="en-GB" sz="16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Compare four models according to their accuracy </a:t>
          </a:r>
        </a:p>
      </dgm:t>
    </dgm:pt>
    <dgm:pt modelId="{56814F6A-1A04-4ADB-A6CF-5C41C7A3C9F3}" type="parTrans" cxnId="{72F023D1-A565-495C-8621-417DB4CF1943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E842CE29-CAC3-49CE-BEA0-3AA50525657A}" type="sibTrans" cxnId="{72F023D1-A565-495C-8621-417DB4CF1943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EF796B0B-9D97-444C-8C00-563E633969DF}">
      <dgm:prSet custT="1"/>
      <dgm:spPr/>
      <dgm:t>
        <a:bodyPr anchor="ctr"/>
        <a:lstStyle/>
        <a:p>
          <a:pPr marL="216000" indent="-144000">
            <a:lnSpc>
              <a:spcPct val="100000"/>
            </a:lnSpc>
            <a:spcAft>
              <a:spcPts val="0"/>
            </a:spcAft>
          </a:pPr>
          <a:r>
            <a:rPr lang="en-GB" sz="16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Select the model with the highest accuracy score </a:t>
          </a:r>
        </a:p>
      </dgm:t>
    </dgm:pt>
    <dgm:pt modelId="{A3D03404-409E-459F-A6A6-56047E7B6936}" type="parTrans" cxnId="{7F1A3780-99DE-4BBC-BB41-35E7933415EF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19A65C38-0045-4949-9D4D-12508621EEAD}" type="sibTrans" cxnId="{7F1A3780-99DE-4BBC-BB41-35E7933415EF}">
      <dgm:prSet/>
      <dgm:spPr/>
      <dgm:t>
        <a:bodyPr/>
        <a:lstStyle/>
        <a:p>
          <a:endParaRPr lang="en-GB" sz="1600">
            <a:latin typeface="SF Pro Rounded" pitchFamily="2" charset="0"/>
            <a:ea typeface="SF Pro Rounded" pitchFamily="2" charset="0"/>
            <a:cs typeface="SF Pro Rounded" pitchFamily="2" charset="0"/>
          </a:endParaRPr>
        </a:p>
      </dgm:t>
    </dgm:pt>
    <dgm:pt modelId="{B1B99922-91D1-48D4-99DA-81FB960F3602}" type="pres">
      <dgm:prSet presAssocID="{C29592D0-492D-49F8-9F81-6AC459E23D3D}" presName="Name0" presStyleCnt="0">
        <dgm:presLayoutVars>
          <dgm:dir/>
          <dgm:animLvl val="lvl"/>
          <dgm:resizeHandles/>
        </dgm:presLayoutVars>
      </dgm:prSet>
      <dgm:spPr/>
    </dgm:pt>
    <dgm:pt modelId="{49FF7106-C474-4357-A163-9A1F9783777C}" type="pres">
      <dgm:prSet presAssocID="{B59C1D02-E410-4E25-8742-543EE3167DAC}" presName="linNode" presStyleCnt="0"/>
      <dgm:spPr/>
    </dgm:pt>
    <dgm:pt modelId="{5DEAE887-D47C-435D-A482-02269B5ADD2F}" type="pres">
      <dgm:prSet presAssocID="{B59C1D02-E410-4E25-8742-543EE3167DAC}" presName="parentShp" presStyleLbl="node1" presStyleIdx="0" presStyleCnt="4" custScaleX="59870">
        <dgm:presLayoutVars>
          <dgm:bulletEnabled val="1"/>
        </dgm:presLayoutVars>
      </dgm:prSet>
      <dgm:spPr/>
    </dgm:pt>
    <dgm:pt modelId="{0D143D90-618E-4670-B146-6A7AC33FBA33}" type="pres">
      <dgm:prSet presAssocID="{B59C1D02-E410-4E25-8742-543EE3167DAC}" presName="childShp" presStyleLbl="bgAccFollowNode1" presStyleIdx="0" presStyleCnt="4" custScaleY="110890">
        <dgm:presLayoutVars>
          <dgm:bulletEnabled val="1"/>
        </dgm:presLayoutVars>
      </dgm:prSet>
      <dgm:spPr/>
    </dgm:pt>
    <dgm:pt modelId="{F34AEA26-6BAF-43CB-9A99-16D0996FA3E8}" type="pres">
      <dgm:prSet presAssocID="{73F0C2FC-1774-4415-BF69-FDDCB7AC5ECD}" presName="spacing" presStyleCnt="0"/>
      <dgm:spPr/>
    </dgm:pt>
    <dgm:pt modelId="{D47D8676-6710-4034-9908-A6B19746E965}" type="pres">
      <dgm:prSet presAssocID="{2B62F4B0-E8EF-4382-822F-4B310F697607}" presName="linNode" presStyleCnt="0"/>
      <dgm:spPr/>
    </dgm:pt>
    <dgm:pt modelId="{F303E933-8839-44FA-829D-E534102C6572}" type="pres">
      <dgm:prSet presAssocID="{2B62F4B0-E8EF-4382-822F-4B310F697607}" presName="parentShp" presStyleLbl="node1" presStyleIdx="1" presStyleCnt="4" custScaleX="59870">
        <dgm:presLayoutVars>
          <dgm:bulletEnabled val="1"/>
        </dgm:presLayoutVars>
      </dgm:prSet>
      <dgm:spPr/>
    </dgm:pt>
    <dgm:pt modelId="{DFDD05B3-BC41-45D8-809D-9DAF5EA3CEE5}" type="pres">
      <dgm:prSet presAssocID="{2B62F4B0-E8EF-4382-822F-4B310F697607}" presName="childShp" presStyleLbl="bgAccFollowNode1" presStyleIdx="1" presStyleCnt="4" custScaleY="110890">
        <dgm:presLayoutVars>
          <dgm:bulletEnabled val="1"/>
        </dgm:presLayoutVars>
      </dgm:prSet>
      <dgm:spPr/>
    </dgm:pt>
    <dgm:pt modelId="{A04B7E9B-4D34-4E6C-9A54-FE33BA6D1FAA}" type="pres">
      <dgm:prSet presAssocID="{FAF48D07-36D6-4C2F-B221-4492486F794A}" presName="spacing" presStyleCnt="0"/>
      <dgm:spPr/>
    </dgm:pt>
    <dgm:pt modelId="{6B2BD630-FF7E-4798-843A-FAF259C71E8C}" type="pres">
      <dgm:prSet presAssocID="{A6D6C62E-DD2D-4EE3-87C0-43A56746C26C}" presName="linNode" presStyleCnt="0"/>
      <dgm:spPr/>
    </dgm:pt>
    <dgm:pt modelId="{C45EB0F0-C257-4555-9B2C-DB740EF40FE0}" type="pres">
      <dgm:prSet presAssocID="{A6D6C62E-DD2D-4EE3-87C0-43A56746C26C}" presName="parentShp" presStyleLbl="node1" presStyleIdx="2" presStyleCnt="4" custScaleX="59870">
        <dgm:presLayoutVars>
          <dgm:bulletEnabled val="1"/>
        </dgm:presLayoutVars>
      </dgm:prSet>
      <dgm:spPr/>
    </dgm:pt>
    <dgm:pt modelId="{808ACF4A-D96D-4C2A-99E0-4B995E2C5864}" type="pres">
      <dgm:prSet presAssocID="{A6D6C62E-DD2D-4EE3-87C0-43A56746C26C}" presName="childShp" presStyleLbl="bgAccFollowNode1" presStyleIdx="2" presStyleCnt="4" custScaleY="110890">
        <dgm:presLayoutVars>
          <dgm:bulletEnabled val="1"/>
        </dgm:presLayoutVars>
      </dgm:prSet>
      <dgm:spPr/>
    </dgm:pt>
    <dgm:pt modelId="{2A24C123-7499-4248-9F59-620581D5E110}" type="pres">
      <dgm:prSet presAssocID="{CC8941A1-9121-4874-B302-B08E0E8960AA}" presName="spacing" presStyleCnt="0"/>
      <dgm:spPr/>
    </dgm:pt>
    <dgm:pt modelId="{35C20BAC-51EE-4FFA-A3B9-FF7EB54254C2}" type="pres">
      <dgm:prSet presAssocID="{4AB262F0-0959-45F5-B12A-FA0F9FB0EC38}" presName="linNode" presStyleCnt="0"/>
      <dgm:spPr/>
    </dgm:pt>
    <dgm:pt modelId="{7872480A-06CC-4A5A-8379-E08F19E23A81}" type="pres">
      <dgm:prSet presAssocID="{4AB262F0-0959-45F5-B12A-FA0F9FB0EC38}" presName="parentShp" presStyleLbl="node1" presStyleIdx="3" presStyleCnt="4" custScaleX="59870">
        <dgm:presLayoutVars>
          <dgm:bulletEnabled val="1"/>
        </dgm:presLayoutVars>
      </dgm:prSet>
      <dgm:spPr/>
    </dgm:pt>
    <dgm:pt modelId="{086DBE4E-223B-40D5-8F59-9DB00F82CCCF}" type="pres">
      <dgm:prSet presAssocID="{4AB262F0-0959-45F5-B12A-FA0F9FB0EC38}" presName="childShp" presStyleLbl="bgAccFollowNode1" presStyleIdx="3" presStyleCnt="4" custScaleY="110890">
        <dgm:presLayoutVars>
          <dgm:bulletEnabled val="1"/>
        </dgm:presLayoutVars>
      </dgm:prSet>
      <dgm:spPr/>
    </dgm:pt>
  </dgm:ptLst>
  <dgm:cxnLst>
    <dgm:cxn modelId="{78E7FE0C-35DB-4696-A219-D59F6433C782}" type="presOf" srcId="{C990835F-08D0-4B86-9F6D-6CE7A59C22A1}" destId="{086DBE4E-223B-40D5-8F59-9DB00F82CCCF}" srcOrd="0" destOrd="0" presId="urn:microsoft.com/office/officeart/2005/8/layout/vList6"/>
    <dgm:cxn modelId="{B1F40D14-A59E-4A2C-8B62-D7286B291EEF}" srcId="{2B62F4B0-E8EF-4382-822F-4B310F697607}" destId="{0F6BB16D-FA5D-444B-B07B-B9479D791E9B}" srcOrd="1" destOrd="0" parTransId="{6E81CD09-010E-4F69-9ED4-333B0E15F84D}" sibTransId="{938BF272-A68C-4393-8F5C-C51585AE6FDF}"/>
    <dgm:cxn modelId="{0AF6E11D-EDC8-4611-ABAA-97F3E1435406}" type="presOf" srcId="{B59C1D02-E410-4E25-8742-543EE3167DAC}" destId="{5DEAE887-D47C-435D-A482-02269B5ADD2F}" srcOrd="0" destOrd="0" presId="urn:microsoft.com/office/officeart/2005/8/layout/vList6"/>
    <dgm:cxn modelId="{6DE6D81E-FF50-4DBE-822C-0BF09044E77F}" type="presOf" srcId="{2B62F4B0-E8EF-4382-822F-4B310F697607}" destId="{F303E933-8839-44FA-829D-E534102C6572}" srcOrd="0" destOrd="0" presId="urn:microsoft.com/office/officeart/2005/8/layout/vList6"/>
    <dgm:cxn modelId="{7464161F-C4C7-4BE4-BDE2-B8A0B1E3B2E3}" type="presOf" srcId="{E12415C5-FE0A-447D-856F-F32936615BED}" destId="{0D143D90-618E-4670-B146-6A7AC33FBA33}" srcOrd="0" destOrd="1" presId="urn:microsoft.com/office/officeart/2005/8/layout/vList6"/>
    <dgm:cxn modelId="{40FF0729-9B76-4C95-B41E-2EA204DB7091}" srcId="{C29592D0-492D-49F8-9F81-6AC459E23D3D}" destId="{4AB262F0-0959-45F5-B12A-FA0F9FB0EC38}" srcOrd="3" destOrd="0" parTransId="{16533371-579A-4B79-9EE7-B080627616B1}" sibTransId="{C5BAFBEA-199A-4DC2-BDC0-3A6C234FFD89}"/>
    <dgm:cxn modelId="{2E07C62A-F845-4D79-B1EB-3AE68C47BF24}" srcId="{C29592D0-492D-49F8-9F81-6AC459E23D3D}" destId="{A6D6C62E-DD2D-4EE3-87C0-43A56746C26C}" srcOrd="2" destOrd="0" parTransId="{E3EAA68D-A731-4281-9FF0-BAA75601898A}" sibTransId="{CC8941A1-9121-4874-B302-B08E0E8960AA}"/>
    <dgm:cxn modelId="{04500B3B-9A6E-413D-8B9A-413DBA691C58}" type="presOf" srcId="{EF796B0B-9D97-444C-8C00-563E633969DF}" destId="{086DBE4E-223B-40D5-8F59-9DB00F82CCCF}" srcOrd="0" destOrd="1" presId="urn:microsoft.com/office/officeart/2005/8/layout/vList6"/>
    <dgm:cxn modelId="{06101144-0C20-4889-A3B7-2F81334974D0}" type="presOf" srcId="{182AAD8F-305D-43F3-A215-EF8CC78673D2}" destId="{808ACF4A-D96D-4C2A-99E0-4B995E2C5864}" srcOrd="0" destOrd="1" presId="urn:microsoft.com/office/officeart/2005/8/layout/vList6"/>
    <dgm:cxn modelId="{65719A44-A45B-4155-9DD8-CCA3C0C4B43E}" type="presOf" srcId="{69BD1DDA-0A0A-4069-BC2E-1E2D16F2D47A}" destId="{808ACF4A-D96D-4C2A-99E0-4B995E2C5864}" srcOrd="0" destOrd="0" presId="urn:microsoft.com/office/officeart/2005/8/layout/vList6"/>
    <dgm:cxn modelId="{2FC81066-5CEA-4C01-878E-C9FD328F8471}" type="presOf" srcId="{C29592D0-492D-49F8-9F81-6AC459E23D3D}" destId="{B1B99922-91D1-48D4-99DA-81FB960F3602}" srcOrd="0" destOrd="0" presId="urn:microsoft.com/office/officeart/2005/8/layout/vList6"/>
    <dgm:cxn modelId="{85132D71-B793-4C84-AB3E-718E6AD5B133}" srcId="{C29592D0-492D-49F8-9F81-6AC459E23D3D}" destId="{2B62F4B0-E8EF-4382-822F-4B310F697607}" srcOrd="1" destOrd="0" parTransId="{061F55F3-5885-46F7-AD7A-A78D855431AC}" sibTransId="{FAF48D07-36D6-4C2F-B221-4492486F794A}"/>
    <dgm:cxn modelId="{26637F73-D976-4419-AE44-0D54A1A46A4C}" type="presOf" srcId="{8AA5F397-2A47-4E5F-9EAD-E22E73D55A53}" destId="{DFDD05B3-BC41-45D8-809D-9DAF5EA3CEE5}" srcOrd="0" destOrd="0" presId="urn:microsoft.com/office/officeart/2005/8/layout/vList6"/>
    <dgm:cxn modelId="{A0CA8056-C65E-46B7-9ED1-C70AFAA6E00E}" srcId="{A6D6C62E-DD2D-4EE3-87C0-43A56746C26C}" destId="{182AAD8F-305D-43F3-A215-EF8CC78673D2}" srcOrd="1" destOrd="0" parTransId="{B637C899-072E-4D69-86EA-EC3BF47C238C}" sibTransId="{E670C283-7AF7-4D87-BF57-E5D83B837DE9}"/>
    <dgm:cxn modelId="{1E8EEC57-7285-4FB6-B7DC-CCEE2641135F}" srcId="{B59C1D02-E410-4E25-8742-543EE3167DAC}" destId="{E12415C5-FE0A-447D-856F-F32936615BED}" srcOrd="1" destOrd="0" parTransId="{CEE4824A-10CD-4971-B42C-028CDDD6EC6D}" sibTransId="{59631B0A-E43C-42D3-8BE0-3D793C17698A}"/>
    <dgm:cxn modelId="{3D6D0C59-CD8B-4E45-A806-20F138FFAE14}" type="presOf" srcId="{0F6BB16D-FA5D-444B-B07B-B9479D791E9B}" destId="{DFDD05B3-BC41-45D8-809D-9DAF5EA3CEE5}" srcOrd="0" destOrd="1" presId="urn:microsoft.com/office/officeart/2005/8/layout/vList6"/>
    <dgm:cxn modelId="{7F1A3780-99DE-4BBC-BB41-35E7933415EF}" srcId="{4AB262F0-0959-45F5-B12A-FA0F9FB0EC38}" destId="{EF796B0B-9D97-444C-8C00-563E633969DF}" srcOrd="1" destOrd="0" parTransId="{A3D03404-409E-459F-A6A6-56047E7B6936}" sibTransId="{19A65C38-0045-4949-9D4D-12508621EEAD}"/>
    <dgm:cxn modelId="{0F53E884-F0DF-47C8-8A12-C1478DDED7E6}" type="presOf" srcId="{7EBA518A-9612-4F4A-8345-B70C684BC393}" destId="{0D143D90-618E-4670-B146-6A7AC33FBA33}" srcOrd="0" destOrd="0" presId="urn:microsoft.com/office/officeart/2005/8/layout/vList6"/>
    <dgm:cxn modelId="{3266CF91-DA2C-4F01-BAE4-FEFF5DC648C8}" srcId="{A6D6C62E-DD2D-4EE3-87C0-43A56746C26C}" destId="{69BD1DDA-0A0A-4069-BC2E-1E2D16F2D47A}" srcOrd="0" destOrd="0" parTransId="{C1D914A7-B6BF-48B6-A8AD-395FDDF4992F}" sibTransId="{C3738483-F12D-4A73-AF48-32806E1816E7}"/>
    <dgm:cxn modelId="{136799A0-F90F-4FF0-AB35-7C15103D6954}" srcId="{C29592D0-492D-49F8-9F81-6AC459E23D3D}" destId="{B59C1D02-E410-4E25-8742-543EE3167DAC}" srcOrd="0" destOrd="0" parTransId="{C655E57B-B890-4456-84B4-7ED9B66A1B3C}" sibTransId="{73F0C2FC-1774-4415-BF69-FDDCB7AC5ECD}"/>
    <dgm:cxn modelId="{D7D0CAA1-1B26-4EC8-B970-F2972A6E7F0A}" srcId="{A6D6C62E-DD2D-4EE3-87C0-43A56746C26C}" destId="{0A391CB6-6F29-4A9F-95B8-6DC11852D006}" srcOrd="2" destOrd="0" parTransId="{A50BBE4D-5C85-44FE-A63A-4EDDA1587E8B}" sibTransId="{CCA46C2D-2F20-40E0-BC17-3AA72F96BA2C}"/>
    <dgm:cxn modelId="{D9D156B9-CA8A-4BDC-81DB-4705F55AF809}" type="presOf" srcId="{0A391CB6-6F29-4A9F-95B8-6DC11852D006}" destId="{808ACF4A-D96D-4C2A-99E0-4B995E2C5864}" srcOrd="0" destOrd="2" presId="urn:microsoft.com/office/officeart/2005/8/layout/vList6"/>
    <dgm:cxn modelId="{979F4EBB-CB80-4ECE-B458-62D9A31D40F5}" type="presOf" srcId="{A6D6C62E-DD2D-4EE3-87C0-43A56746C26C}" destId="{C45EB0F0-C257-4555-9B2C-DB740EF40FE0}" srcOrd="0" destOrd="0" presId="urn:microsoft.com/office/officeart/2005/8/layout/vList6"/>
    <dgm:cxn modelId="{2841F6BB-CE14-420E-9C38-395CA9DC80AF}" srcId="{B59C1D02-E410-4E25-8742-543EE3167DAC}" destId="{EFD913AD-1428-4940-947A-643322FC24CE}" srcOrd="2" destOrd="0" parTransId="{907840F1-CE64-4178-99D1-E9361B297C22}" sibTransId="{401151B8-6D60-42AB-8460-37D61564483C}"/>
    <dgm:cxn modelId="{CC0115BD-2AA4-4BCE-AE97-C764DA46E00F}" srcId="{B59C1D02-E410-4E25-8742-543EE3167DAC}" destId="{7EBA518A-9612-4F4A-8345-B70C684BC393}" srcOrd="0" destOrd="0" parTransId="{C271B0D4-8989-41B3-96CA-858C7BB67150}" sibTransId="{87A11982-F315-45D2-96F7-5F8035210957}"/>
    <dgm:cxn modelId="{72F023D1-A565-495C-8621-417DB4CF1943}" srcId="{4AB262F0-0959-45F5-B12A-FA0F9FB0EC38}" destId="{C990835F-08D0-4B86-9F6D-6CE7A59C22A1}" srcOrd="0" destOrd="0" parTransId="{56814F6A-1A04-4ADB-A6CF-5C41C7A3C9F3}" sibTransId="{E842CE29-CAC3-49CE-BEA0-3AA50525657A}"/>
    <dgm:cxn modelId="{59F605DA-7FE8-4F0F-85E6-77998E1C56B1}" srcId="{2B62F4B0-E8EF-4382-822F-4B310F697607}" destId="{8AA5F397-2A47-4E5F-9EAD-E22E73D55A53}" srcOrd="0" destOrd="0" parTransId="{7D0E7394-71F5-40D6-821F-88508AD76865}" sibTransId="{DC19C468-C850-4F33-9EE2-5259E55B6FD5}"/>
    <dgm:cxn modelId="{7B2109DD-BB0B-48CE-98A1-AA8DF4A96C35}" type="presOf" srcId="{EFD913AD-1428-4940-947A-643322FC24CE}" destId="{0D143D90-618E-4670-B146-6A7AC33FBA33}" srcOrd="0" destOrd="2" presId="urn:microsoft.com/office/officeart/2005/8/layout/vList6"/>
    <dgm:cxn modelId="{CFD918E8-D9D0-413F-BEC8-681A29279BD7}" type="presOf" srcId="{4AB262F0-0959-45F5-B12A-FA0F9FB0EC38}" destId="{7872480A-06CC-4A5A-8379-E08F19E23A81}" srcOrd="0" destOrd="0" presId="urn:microsoft.com/office/officeart/2005/8/layout/vList6"/>
    <dgm:cxn modelId="{4E5CD035-ABC5-443E-8844-2687A42AC36C}" type="presParOf" srcId="{B1B99922-91D1-48D4-99DA-81FB960F3602}" destId="{49FF7106-C474-4357-A163-9A1F9783777C}" srcOrd="0" destOrd="0" presId="urn:microsoft.com/office/officeart/2005/8/layout/vList6"/>
    <dgm:cxn modelId="{4B0224BD-DC4B-4AC2-9565-75B5C85B3CE0}" type="presParOf" srcId="{49FF7106-C474-4357-A163-9A1F9783777C}" destId="{5DEAE887-D47C-435D-A482-02269B5ADD2F}" srcOrd="0" destOrd="0" presId="urn:microsoft.com/office/officeart/2005/8/layout/vList6"/>
    <dgm:cxn modelId="{330A1EFB-F1DB-4B4D-BE38-E78094169635}" type="presParOf" srcId="{49FF7106-C474-4357-A163-9A1F9783777C}" destId="{0D143D90-618E-4670-B146-6A7AC33FBA33}" srcOrd="1" destOrd="0" presId="urn:microsoft.com/office/officeart/2005/8/layout/vList6"/>
    <dgm:cxn modelId="{1325FC32-19AE-4A3D-8914-3E1A861288F3}" type="presParOf" srcId="{B1B99922-91D1-48D4-99DA-81FB960F3602}" destId="{F34AEA26-6BAF-43CB-9A99-16D0996FA3E8}" srcOrd="1" destOrd="0" presId="urn:microsoft.com/office/officeart/2005/8/layout/vList6"/>
    <dgm:cxn modelId="{474F92E7-C471-4506-87ED-86F781903B15}" type="presParOf" srcId="{B1B99922-91D1-48D4-99DA-81FB960F3602}" destId="{D47D8676-6710-4034-9908-A6B19746E965}" srcOrd="2" destOrd="0" presId="urn:microsoft.com/office/officeart/2005/8/layout/vList6"/>
    <dgm:cxn modelId="{E30BFCD1-7FA0-4C76-BCBD-6991DCB03A62}" type="presParOf" srcId="{D47D8676-6710-4034-9908-A6B19746E965}" destId="{F303E933-8839-44FA-829D-E534102C6572}" srcOrd="0" destOrd="0" presId="urn:microsoft.com/office/officeart/2005/8/layout/vList6"/>
    <dgm:cxn modelId="{19CDCCA2-BC1A-4142-B4CC-B860A2792675}" type="presParOf" srcId="{D47D8676-6710-4034-9908-A6B19746E965}" destId="{DFDD05B3-BC41-45D8-809D-9DAF5EA3CEE5}" srcOrd="1" destOrd="0" presId="urn:microsoft.com/office/officeart/2005/8/layout/vList6"/>
    <dgm:cxn modelId="{2BB010C4-F35D-4E28-A9C6-6060B67AE319}" type="presParOf" srcId="{B1B99922-91D1-48D4-99DA-81FB960F3602}" destId="{A04B7E9B-4D34-4E6C-9A54-FE33BA6D1FAA}" srcOrd="3" destOrd="0" presId="urn:microsoft.com/office/officeart/2005/8/layout/vList6"/>
    <dgm:cxn modelId="{BA19486B-DD75-4339-AD05-7E4FABFA110B}" type="presParOf" srcId="{B1B99922-91D1-48D4-99DA-81FB960F3602}" destId="{6B2BD630-FF7E-4798-843A-FAF259C71E8C}" srcOrd="4" destOrd="0" presId="urn:microsoft.com/office/officeart/2005/8/layout/vList6"/>
    <dgm:cxn modelId="{2E4FABDE-7E22-4562-8891-B54C65DE3556}" type="presParOf" srcId="{6B2BD630-FF7E-4798-843A-FAF259C71E8C}" destId="{C45EB0F0-C257-4555-9B2C-DB740EF40FE0}" srcOrd="0" destOrd="0" presId="urn:microsoft.com/office/officeart/2005/8/layout/vList6"/>
    <dgm:cxn modelId="{7AF81377-7CF0-453A-88E1-528EB45D7B97}" type="presParOf" srcId="{6B2BD630-FF7E-4798-843A-FAF259C71E8C}" destId="{808ACF4A-D96D-4C2A-99E0-4B995E2C5864}" srcOrd="1" destOrd="0" presId="urn:microsoft.com/office/officeart/2005/8/layout/vList6"/>
    <dgm:cxn modelId="{47A8DEA4-365F-4547-B28F-EC236E2EF98B}" type="presParOf" srcId="{B1B99922-91D1-48D4-99DA-81FB960F3602}" destId="{2A24C123-7499-4248-9F59-620581D5E110}" srcOrd="5" destOrd="0" presId="urn:microsoft.com/office/officeart/2005/8/layout/vList6"/>
    <dgm:cxn modelId="{6DB06702-FE90-4273-9E5F-122F4AFDE982}" type="presParOf" srcId="{B1B99922-91D1-48D4-99DA-81FB960F3602}" destId="{35C20BAC-51EE-4FFA-A3B9-FF7EB54254C2}" srcOrd="6" destOrd="0" presId="urn:microsoft.com/office/officeart/2005/8/layout/vList6"/>
    <dgm:cxn modelId="{6BA21B9B-D933-433F-B47E-842BF3FFFFD3}" type="presParOf" srcId="{35C20BAC-51EE-4FFA-A3B9-FF7EB54254C2}" destId="{7872480A-06CC-4A5A-8379-E08F19E23A81}" srcOrd="0" destOrd="0" presId="urn:microsoft.com/office/officeart/2005/8/layout/vList6"/>
    <dgm:cxn modelId="{F5D01B73-9CC8-46BF-9F18-D8457FBD32FF}" type="presParOf" srcId="{35C20BAC-51EE-4FFA-A3B9-FF7EB54254C2}" destId="{086DBE4E-223B-40D5-8F59-9DB00F82CCCF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C755A-9BE2-42D9-B48A-BF46AD5F1B1D}">
      <dsp:nvSpPr>
        <dsp:cNvPr id="0" name=""/>
        <dsp:cNvSpPr/>
      </dsp:nvSpPr>
      <dsp:spPr>
        <a:xfrm>
          <a:off x="0" y="0"/>
          <a:ext cx="4266408" cy="9207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2000" b="0" kern="12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Request and Parse the SpaceX Launch Data</a:t>
          </a:r>
        </a:p>
      </dsp:txBody>
      <dsp:txXfrm>
        <a:off x="26968" y="26968"/>
        <a:ext cx="3272849" cy="866811"/>
      </dsp:txXfrm>
    </dsp:sp>
    <dsp:sp modelId="{65D076AD-3421-41B8-AF94-2B2996360F27}">
      <dsp:nvSpPr>
        <dsp:cNvPr id="0" name=""/>
        <dsp:cNvSpPr/>
      </dsp:nvSpPr>
      <dsp:spPr>
        <a:xfrm>
          <a:off x="376447" y="1074205"/>
          <a:ext cx="4266408" cy="9207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2000" b="0" i="0" kern="12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Filter the data to only Include Falcon 9 Launches</a:t>
          </a:r>
          <a:endParaRPr lang="en-GB" sz="2000" b="0" kern="1200" dirty="0">
            <a:latin typeface="SF Pro Rounded" pitchFamily="2" charset="0"/>
            <a:ea typeface="SF Pro Rounded" pitchFamily="2" charset="0"/>
            <a:cs typeface="SF Pro Rounded" pitchFamily="2" charset="0"/>
          </a:endParaRPr>
        </a:p>
      </dsp:txBody>
      <dsp:txXfrm>
        <a:off x="403415" y="1101173"/>
        <a:ext cx="3237538" cy="866811"/>
      </dsp:txXfrm>
    </dsp:sp>
    <dsp:sp modelId="{B71B2777-FD47-4E35-8E5E-BC2A3E12C6AA}">
      <dsp:nvSpPr>
        <dsp:cNvPr id="0" name=""/>
        <dsp:cNvSpPr/>
      </dsp:nvSpPr>
      <dsp:spPr>
        <a:xfrm>
          <a:off x="752895" y="2148411"/>
          <a:ext cx="4266408" cy="9207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2000" b="0" i="0" kern="12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Data Wrangling: Dealing with Missing Values</a:t>
          </a:r>
          <a:endParaRPr lang="en-GB" sz="2000" b="0" kern="1200" dirty="0">
            <a:latin typeface="SF Pro Rounded" pitchFamily="2" charset="0"/>
            <a:ea typeface="SF Pro Rounded" pitchFamily="2" charset="0"/>
            <a:cs typeface="SF Pro Rounded" pitchFamily="2" charset="0"/>
          </a:endParaRPr>
        </a:p>
      </dsp:txBody>
      <dsp:txXfrm>
        <a:off x="779863" y="2175379"/>
        <a:ext cx="3237538" cy="866811"/>
      </dsp:txXfrm>
    </dsp:sp>
    <dsp:sp modelId="{FEDA86A0-DD4E-4929-99B4-AA8D099F40BC}">
      <dsp:nvSpPr>
        <dsp:cNvPr id="0" name=""/>
        <dsp:cNvSpPr/>
      </dsp:nvSpPr>
      <dsp:spPr>
        <a:xfrm>
          <a:off x="3667922" y="698233"/>
          <a:ext cx="598486" cy="598486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en-GB" sz="2000" b="0" kern="1200">
            <a:solidFill>
              <a:schemeClr val="bg1"/>
            </a:solidFill>
            <a:latin typeface="SF Pro Rounded" pitchFamily="2" charset="0"/>
            <a:ea typeface="SF Pro Rounded" pitchFamily="2" charset="0"/>
            <a:cs typeface="SF Pro Rounded" pitchFamily="2" charset="0"/>
          </a:endParaRPr>
        </a:p>
      </dsp:txBody>
      <dsp:txXfrm>
        <a:off x="3802581" y="698233"/>
        <a:ext cx="329168" cy="450361"/>
      </dsp:txXfrm>
    </dsp:sp>
    <dsp:sp modelId="{5587B418-EBB9-4C84-902D-AA6853CD2C54}">
      <dsp:nvSpPr>
        <dsp:cNvPr id="0" name=""/>
        <dsp:cNvSpPr/>
      </dsp:nvSpPr>
      <dsp:spPr>
        <a:xfrm>
          <a:off x="4044370" y="1766301"/>
          <a:ext cx="598486" cy="598486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en-GB" sz="2000" b="0" kern="1200">
            <a:solidFill>
              <a:schemeClr val="bg1"/>
            </a:solidFill>
            <a:latin typeface="SF Pro Rounded" pitchFamily="2" charset="0"/>
            <a:ea typeface="SF Pro Rounded" pitchFamily="2" charset="0"/>
            <a:cs typeface="SF Pro Rounded" pitchFamily="2" charset="0"/>
          </a:endParaRPr>
        </a:p>
      </dsp:txBody>
      <dsp:txXfrm>
        <a:off x="4179029" y="1766301"/>
        <a:ext cx="329168" cy="4503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E2B13B-BEAD-4F4B-8A20-83BF9646041F}">
      <dsp:nvSpPr>
        <dsp:cNvPr id="0" name=""/>
        <dsp:cNvSpPr/>
      </dsp:nvSpPr>
      <dsp:spPr>
        <a:xfrm>
          <a:off x="0" y="0"/>
          <a:ext cx="4620600" cy="8814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2000" b="0" kern="12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Request the Falcon9 Launch Wiki page from its URL</a:t>
          </a:r>
        </a:p>
      </dsp:txBody>
      <dsp:txXfrm>
        <a:off x="25816" y="25816"/>
        <a:ext cx="3669490" cy="829776"/>
      </dsp:txXfrm>
    </dsp:sp>
    <dsp:sp modelId="{0578DE59-C4B4-4744-9435-FF80AD644BCB}">
      <dsp:nvSpPr>
        <dsp:cNvPr id="0" name=""/>
        <dsp:cNvSpPr/>
      </dsp:nvSpPr>
      <dsp:spPr>
        <a:xfrm>
          <a:off x="407699" y="1028309"/>
          <a:ext cx="4620600" cy="8814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2000" b="0" i="0" kern="12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Extract all column names from the HTML table header</a:t>
          </a:r>
          <a:endParaRPr lang="en-GB" sz="2000" b="0" kern="1200" dirty="0">
            <a:latin typeface="SF Pro Rounded" pitchFamily="2" charset="0"/>
            <a:ea typeface="SF Pro Rounded" pitchFamily="2" charset="0"/>
            <a:cs typeface="SF Pro Rounded" pitchFamily="2" charset="0"/>
          </a:endParaRPr>
        </a:p>
      </dsp:txBody>
      <dsp:txXfrm>
        <a:off x="433515" y="1054125"/>
        <a:ext cx="3588352" cy="829776"/>
      </dsp:txXfrm>
    </dsp:sp>
    <dsp:sp modelId="{2686BD1E-564A-4723-9689-BB6E0A1A4A3C}">
      <dsp:nvSpPr>
        <dsp:cNvPr id="0" name=""/>
        <dsp:cNvSpPr/>
      </dsp:nvSpPr>
      <dsp:spPr>
        <a:xfrm>
          <a:off x="815399" y="2056619"/>
          <a:ext cx="4620600" cy="8814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2000" b="0" i="0" kern="12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Create a data frame by parsing the launch HTML tables</a:t>
          </a:r>
          <a:endParaRPr lang="en-GB" sz="2000" b="0" kern="1200" dirty="0">
            <a:latin typeface="SF Pro Rounded" pitchFamily="2" charset="0"/>
            <a:ea typeface="SF Pro Rounded" pitchFamily="2" charset="0"/>
            <a:cs typeface="SF Pro Rounded" pitchFamily="2" charset="0"/>
          </a:endParaRPr>
        </a:p>
      </dsp:txBody>
      <dsp:txXfrm>
        <a:off x="841215" y="2082435"/>
        <a:ext cx="3588352" cy="829776"/>
      </dsp:txXfrm>
    </dsp:sp>
    <dsp:sp modelId="{029BE24A-08D3-4384-A313-4A01F1E893C8}">
      <dsp:nvSpPr>
        <dsp:cNvPr id="0" name=""/>
        <dsp:cNvSpPr/>
      </dsp:nvSpPr>
      <dsp:spPr>
        <a:xfrm>
          <a:off x="4047684" y="668401"/>
          <a:ext cx="572915" cy="572915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en-GB" sz="2000" b="0" kern="1200">
            <a:solidFill>
              <a:schemeClr val="bg1"/>
            </a:solidFill>
            <a:latin typeface="SF Pro Rounded" pitchFamily="2" charset="0"/>
            <a:ea typeface="SF Pro Rounded" pitchFamily="2" charset="0"/>
            <a:cs typeface="SF Pro Rounded" pitchFamily="2" charset="0"/>
          </a:endParaRPr>
        </a:p>
      </dsp:txBody>
      <dsp:txXfrm>
        <a:off x="4176590" y="668401"/>
        <a:ext cx="315103" cy="431119"/>
      </dsp:txXfrm>
    </dsp:sp>
    <dsp:sp modelId="{F2711E00-1267-4099-BA80-78089AE1AD7B}">
      <dsp:nvSpPr>
        <dsp:cNvPr id="0" name=""/>
        <dsp:cNvSpPr/>
      </dsp:nvSpPr>
      <dsp:spPr>
        <a:xfrm>
          <a:off x="4455384" y="1690835"/>
          <a:ext cx="572915" cy="572915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en-GB" sz="2000" b="0" kern="1200">
            <a:solidFill>
              <a:schemeClr val="bg1"/>
            </a:solidFill>
            <a:latin typeface="SF Pro Rounded" pitchFamily="2" charset="0"/>
            <a:ea typeface="SF Pro Rounded" pitchFamily="2" charset="0"/>
            <a:cs typeface="SF Pro Rounded" pitchFamily="2" charset="0"/>
          </a:endParaRPr>
        </a:p>
      </dsp:txBody>
      <dsp:txXfrm>
        <a:off x="4584290" y="1690835"/>
        <a:ext cx="315103" cy="4311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0D7F67-0286-4218-98B8-31E73F3CEE75}">
      <dsp:nvSpPr>
        <dsp:cNvPr id="0" name=""/>
        <dsp:cNvSpPr/>
      </dsp:nvSpPr>
      <dsp:spPr>
        <a:xfrm>
          <a:off x="2208430" y="0"/>
          <a:ext cx="7307327" cy="988520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288000" lvl="1" indent="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en-GB" sz="1800" kern="1200" dirty="0">
              <a:solidFill>
                <a:schemeClr val="tx1">
                  <a:lumMod val="85000"/>
                  <a:lumOff val="15000"/>
                </a:schemeClr>
              </a:solidFill>
              <a:latin typeface="SF Pro Rounded" pitchFamily="2" charset="0"/>
              <a:ea typeface="SF Pro Rounded" pitchFamily="2" charset="0"/>
              <a:cs typeface="SF Pro Rounded" pitchFamily="2" charset="0"/>
            </a:rPr>
            <a:t>Perform some EDA on the SpaceX data set from last section </a:t>
          </a:r>
          <a:endParaRPr lang="en-GB" sz="1800" kern="1200" dirty="0">
            <a:latin typeface="SF Pro Rounded" pitchFamily="2" charset="0"/>
            <a:ea typeface="SF Pro Rounded" pitchFamily="2" charset="0"/>
            <a:cs typeface="SF Pro Rounded" pitchFamily="2" charset="0"/>
          </a:endParaRPr>
        </a:p>
      </dsp:txBody>
      <dsp:txXfrm>
        <a:off x="2208430" y="123565"/>
        <a:ext cx="6936632" cy="741390"/>
      </dsp:txXfrm>
    </dsp:sp>
    <dsp:sp modelId="{F0603901-6101-4966-931A-442BD0FFAD4E}">
      <dsp:nvSpPr>
        <dsp:cNvPr id="0" name=""/>
        <dsp:cNvSpPr/>
      </dsp:nvSpPr>
      <dsp:spPr>
        <a:xfrm>
          <a:off x="6624" y="0"/>
          <a:ext cx="2201806" cy="9885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2000" b="1" kern="12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EDA</a:t>
          </a:r>
        </a:p>
      </dsp:txBody>
      <dsp:txXfrm>
        <a:off x="54880" y="48256"/>
        <a:ext cx="2105294" cy="892008"/>
      </dsp:txXfrm>
    </dsp:sp>
    <dsp:sp modelId="{205D1385-6CA0-4151-9CDE-E30B09D6A1E2}">
      <dsp:nvSpPr>
        <dsp:cNvPr id="0" name=""/>
        <dsp:cNvSpPr/>
      </dsp:nvSpPr>
      <dsp:spPr>
        <a:xfrm>
          <a:off x="2208430" y="1087373"/>
          <a:ext cx="7307327" cy="988520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288000" lvl="1" indent="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800" kern="1200" dirty="0">
              <a:solidFill>
                <a:schemeClr val="tx1">
                  <a:lumMod val="85000"/>
                  <a:lumOff val="15000"/>
                </a:schemeClr>
              </a:solidFill>
              <a:latin typeface="SF Pro Rounded" pitchFamily="2" charset="0"/>
              <a:ea typeface="SF Pro Rounded" pitchFamily="2" charset="0"/>
              <a:cs typeface="SF Pro Rounded" pitchFamily="2" charset="0"/>
            </a:rPr>
            <a:t>Calculate the number of launches on each site, number and occurrence of each orbit and of mission outcome per orbit type</a:t>
          </a:r>
          <a:endParaRPr lang="en-GB" sz="1800" kern="1200" dirty="0">
            <a:latin typeface="SF Pro Rounded" pitchFamily="2" charset="0"/>
            <a:ea typeface="SF Pro Rounded" pitchFamily="2" charset="0"/>
            <a:cs typeface="SF Pro Rounded" pitchFamily="2" charset="0"/>
          </a:endParaRPr>
        </a:p>
      </dsp:txBody>
      <dsp:txXfrm>
        <a:off x="2208430" y="1210938"/>
        <a:ext cx="6936632" cy="741390"/>
      </dsp:txXfrm>
    </dsp:sp>
    <dsp:sp modelId="{34FAB8EC-0150-4DF8-80A3-07FF21FCA081}">
      <dsp:nvSpPr>
        <dsp:cNvPr id="0" name=""/>
        <dsp:cNvSpPr/>
      </dsp:nvSpPr>
      <dsp:spPr>
        <a:xfrm>
          <a:off x="6624" y="1087373"/>
          <a:ext cx="2201806" cy="9885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2000" b="1" kern="12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Calculating </a:t>
          </a:r>
        </a:p>
      </dsp:txBody>
      <dsp:txXfrm>
        <a:off x="54880" y="1135629"/>
        <a:ext cx="2105294" cy="892008"/>
      </dsp:txXfrm>
    </dsp:sp>
    <dsp:sp modelId="{C5359B9B-44DE-466E-B3FA-F303F6CD4ECA}">
      <dsp:nvSpPr>
        <dsp:cNvPr id="0" name=""/>
        <dsp:cNvSpPr/>
      </dsp:nvSpPr>
      <dsp:spPr>
        <a:xfrm>
          <a:off x="2208430" y="2174746"/>
          <a:ext cx="7307327" cy="988520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288000" lvl="1" indent="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800" kern="1200" dirty="0">
              <a:solidFill>
                <a:schemeClr val="tx1">
                  <a:lumMod val="85000"/>
                  <a:lumOff val="15000"/>
                </a:schemeClr>
              </a:solidFill>
              <a:latin typeface="SF Pro Rounded" pitchFamily="2" charset="0"/>
              <a:ea typeface="SF Pro Rounded" pitchFamily="2" charset="0"/>
              <a:cs typeface="SF Pro Rounded" pitchFamily="2" charset="0"/>
            </a:rPr>
            <a:t>Convert values in the Outcome into Training Labels with 1 means the booster successfully landed, 0 means it was unsuccessful</a:t>
          </a:r>
          <a:endParaRPr lang="en-GB" sz="1800" kern="1200" dirty="0">
            <a:latin typeface="SF Pro Rounded" pitchFamily="2" charset="0"/>
            <a:ea typeface="SF Pro Rounded" pitchFamily="2" charset="0"/>
            <a:cs typeface="SF Pro Rounded" pitchFamily="2" charset="0"/>
          </a:endParaRPr>
        </a:p>
      </dsp:txBody>
      <dsp:txXfrm>
        <a:off x="2208430" y="2298311"/>
        <a:ext cx="6936632" cy="741390"/>
      </dsp:txXfrm>
    </dsp:sp>
    <dsp:sp modelId="{FC5CAD07-24C5-4598-A468-2BFE834ECF52}">
      <dsp:nvSpPr>
        <dsp:cNvPr id="0" name=""/>
        <dsp:cNvSpPr/>
      </dsp:nvSpPr>
      <dsp:spPr>
        <a:xfrm>
          <a:off x="6624" y="2174746"/>
          <a:ext cx="2201806" cy="9885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en-GB" sz="2000" b="1" i="0" kern="12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Determining Training Labels</a:t>
          </a:r>
          <a:endParaRPr lang="en-GB" sz="2000" b="1" kern="1200" dirty="0">
            <a:latin typeface="SF Pro Rounded" pitchFamily="2" charset="0"/>
            <a:ea typeface="SF Pro Rounded" pitchFamily="2" charset="0"/>
            <a:cs typeface="SF Pro Rounded" pitchFamily="2" charset="0"/>
          </a:endParaRPr>
        </a:p>
      </dsp:txBody>
      <dsp:txXfrm>
        <a:off x="54880" y="2223002"/>
        <a:ext cx="2105294" cy="8920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43D90-618E-4670-B146-6A7AC33FBA33}">
      <dsp:nvSpPr>
        <dsp:cNvPr id="0" name=""/>
        <dsp:cNvSpPr/>
      </dsp:nvSpPr>
      <dsp:spPr>
        <a:xfrm>
          <a:off x="3320995" y="2439"/>
          <a:ext cx="6222419" cy="1052481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216000" lvl="1" indent="-144000" algn="l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GB" sz="1600" kern="12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Load the data set </a:t>
          </a:r>
        </a:p>
        <a:p>
          <a:pPr marL="216000" lvl="1" indent="-144000" algn="l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GB" sz="1600" kern="12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Normalise and standardise data </a:t>
          </a:r>
        </a:p>
        <a:p>
          <a:pPr marL="216000" lvl="1" indent="-144000" algn="l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GB" sz="1600" kern="12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Split data into training and test sets </a:t>
          </a:r>
        </a:p>
      </dsp:txBody>
      <dsp:txXfrm>
        <a:off x="3320995" y="133999"/>
        <a:ext cx="5827739" cy="789361"/>
      </dsp:txXfrm>
    </dsp:sp>
    <dsp:sp modelId="{5DEAE887-D47C-435D-A482-02269B5ADD2F}">
      <dsp:nvSpPr>
        <dsp:cNvPr id="0" name=""/>
        <dsp:cNvSpPr/>
      </dsp:nvSpPr>
      <dsp:spPr>
        <a:xfrm>
          <a:off x="837421" y="54119"/>
          <a:ext cx="2483574" cy="9491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Data preparation</a:t>
          </a:r>
        </a:p>
      </dsp:txBody>
      <dsp:txXfrm>
        <a:off x="883753" y="100451"/>
        <a:ext cx="2390910" cy="856458"/>
      </dsp:txXfrm>
    </dsp:sp>
    <dsp:sp modelId="{DFDD05B3-BC41-45D8-809D-9DAF5EA3CEE5}">
      <dsp:nvSpPr>
        <dsp:cNvPr id="0" name=""/>
        <dsp:cNvSpPr/>
      </dsp:nvSpPr>
      <dsp:spPr>
        <a:xfrm>
          <a:off x="3320995" y="1149833"/>
          <a:ext cx="6222419" cy="1052481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216000" lvl="1" indent="-144000" algn="l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GB" sz="1600" kern="12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Choose and set parameters for each of four machine algorithms (logistic, SVM, Decision Tree and KNN) to </a:t>
          </a:r>
          <a:r>
            <a:rPr lang="en-GB" sz="1600" kern="1200" dirty="0" err="1">
              <a:latin typeface="SF Pro Rounded" pitchFamily="2" charset="0"/>
              <a:ea typeface="SF Pro Rounded" pitchFamily="2" charset="0"/>
              <a:cs typeface="SF Pro Rounded" pitchFamily="2" charset="0"/>
            </a:rPr>
            <a:t>GridSearchCV</a:t>
          </a:r>
          <a:r>
            <a:rPr lang="en-GB" sz="1600" kern="12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 </a:t>
          </a:r>
        </a:p>
        <a:p>
          <a:pPr marL="216000" lvl="1" indent="-144000" algn="l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GB" sz="1600" kern="12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Train each </a:t>
          </a:r>
          <a:r>
            <a:rPr lang="en-GB" sz="1600" kern="1200" dirty="0" err="1">
              <a:latin typeface="SF Pro Rounded" pitchFamily="2" charset="0"/>
              <a:ea typeface="SF Pro Rounded" pitchFamily="2" charset="0"/>
              <a:cs typeface="SF Pro Rounded" pitchFamily="2" charset="0"/>
            </a:rPr>
            <a:t>GridSearchCV</a:t>
          </a:r>
          <a:r>
            <a:rPr lang="en-GB" sz="1600" kern="12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 model using the training set </a:t>
          </a:r>
        </a:p>
      </dsp:txBody>
      <dsp:txXfrm>
        <a:off x="3320995" y="1281393"/>
        <a:ext cx="5827739" cy="789361"/>
      </dsp:txXfrm>
    </dsp:sp>
    <dsp:sp modelId="{F303E933-8839-44FA-829D-E534102C6572}">
      <dsp:nvSpPr>
        <dsp:cNvPr id="0" name=""/>
        <dsp:cNvSpPr/>
      </dsp:nvSpPr>
      <dsp:spPr>
        <a:xfrm>
          <a:off x="837421" y="1201513"/>
          <a:ext cx="2483574" cy="9491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Model preparation</a:t>
          </a:r>
        </a:p>
      </dsp:txBody>
      <dsp:txXfrm>
        <a:off x="883753" y="1247845"/>
        <a:ext cx="2390910" cy="856458"/>
      </dsp:txXfrm>
    </dsp:sp>
    <dsp:sp modelId="{808ACF4A-D96D-4C2A-99E0-4B995E2C5864}">
      <dsp:nvSpPr>
        <dsp:cNvPr id="0" name=""/>
        <dsp:cNvSpPr/>
      </dsp:nvSpPr>
      <dsp:spPr>
        <a:xfrm>
          <a:off x="3320995" y="2297227"/>
          <a:ext cx="6222419" cy="1052481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216000" lvl="1" indent="-144000" algn="l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GB" sz="1600" kern="12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Get best hyperparameters for each type of model </a:t>
          </a:r>
        </a:p>
        <a:p>
          <a:pPr marL="216000" lvl="1" indent="-144000" algn="l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GB" sz="1600" kern="12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Evaluate the accuracy for each model using two data sets </a:t>
          </a:r>
        </a:p>
        <a:p>
          <a:pPr marL="216000" lvl="1" indent="-144000" algn="l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GB" sz="1600" kern="12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Plot the confusion matrix </a:t>
          </a:r>
        </a:p>
      </dsp:txBody>
      <dsp:txXfrm>
        <a:off x="3320995" y="2428787"/>
        <a:ext cx="5827739" cy="789361"/>
      </dsp:txXfrm>
    </dsp:sp>
    <dsp:sp modelId="{C45EB0F0-C257-4555-9B2C-DB740EF40FE0}">
      <dsp:nvSpPr>
        <dsp:cNvPr id="0" name=""/>
        <dsp:cNvSpPr/>
      </dsp:nvSpPr>
      <dsp:spPr>
        <a:xfrm>
          <a:off x="837421" y="2348907"/>
          <a:ext cx="2483574" cy="9491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Model evaluation</a:t>
          </a:r>
        </a:p>
      </dsp:txBody>
      <dsp:txXfrm>
        <a:off x="883753" y="2395239"/>
        <a:ext cx="2390910" cy="856458"/>
      </dsp:txXfrm>
    </dsp:sp>
    <dsp:sp modelId="{086DBE4E-223B-40D5-8F59-9DB00F82CCCF}">
      <dsp:nvSpPr>
        <dsp:cNvPr id="0" name=""/>
        <dsp:cNvSpPr/>
      </dsp:nvSpPr>
      <dsp:spPr>
        <a:xfrm>
          <a:off x="3320995" y="3444621"/>
          <a:ext cx="6222419" cy="1052481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216000" lvl="1" indent="-144000" algn="l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GB" sz="1600" kern="12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Compare four models according to their accuracy </a:t>
          </a:r>
        </a:p>
        <a:p>
          <a:pPr marL="216000" lvl="1" indent="-144000" algn="l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GB" sz="1600" kern="12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Select the model with the highest accuracy score </a:t>
          </a:r>
        </a:p>
      </dsp:txBody>
      <dsp:txXfrm>
        <a:off x="3320995" y="3576181"/>
        <a:ext cx="5827739" cy="789361"/>
      </dsp:txXfrm>
    </dsp:sp>
    <dsp:sp modelId="{7872480A-06CC-4A5A-8379-E08F19E23A81}">
      <dsp:nvSpPr>
        <dsp:cNvPr id="0" name=""/>
        <dsp:cNvSpPr/>
      </dsp:nvSpPr>
      <dsp:spPr>
        <a:xfrm>
          <a:off x="837421" y="3496301"/>
          <a:ext cx="2483574" cy="9491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SF Pro Rounded" pitchFamily="2" charset="0"/>
              <a:ea typeface="SF Pro Rounded" pitchFamily="2" charset="0"/>
              <a:cs typeface="SF Pro Rounded" pitchFamily="2" charset="0"/>
            </a:rPr>
            <a:t>Model comparison</a:t>
          </a:r>
        </a:p>
      </dsp:txBody>
      <dsp:txXfrm>
        <a:off x="883753" y="3542633"/>
        <a:ext cx="2390910" cy="8564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34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96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08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35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42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41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85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07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21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37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0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98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00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87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11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44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66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46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eoThaiHuy/Applied-Data-Science-Capstone/blob/14591b8fa3a613484861f6b9b1caf4436e7c0c2c/Data_Wrangling.ipynb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ThaiHuy/Applied-Data-Science-Capstone/blob/bad865192d6939a2987c92a51a6aa520b94360d7/EDA_with_Visualisation_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ThaiHuy/Applied-Data-Science-Capstone/blob/bbf01dca864be1161ba60da91d2c6234df6890b1/EDA_with_SQL_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eoThaiHuy/Applied-Data-Science-Capstone/blob/5e4d2bb74bd25e07e1f86c11489a8edc3919ec7f/Launch_Sites_Locations_Analysis_with_Folium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ThaiHuy/Applied-Data-Science-Capstone/blob/9299ddbada05b4ac9bfafff51ab35b243826d763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eoThaiHuy/Applied-Data-Science-Capstone/tree/master/spacex_dash_app_screenshot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hyperlink" Target="https://github.com/LeoThaiHuy/Applied-Data-Science-Capstone/blob/ed4c81f5fb09fcfa3830ebba65d5a80fd28005ae/SpaceX_Machine_Learning_Prediction.ipynb" TargetMode="External"/><Relationship Id="rId9" Type="http://schemas.microsoft.com/office/2007/relationships/diagramDrawing" Target="../diagrams/drawing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eoThaiHuy/Applied-Data-Science-Capstone.git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st%20of%20Falcon/%209/%20and%20Falcon%20Heavy%20launches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github.com/LeoThaiHuy/Applied-Data-Science-Capstone/blob/14591b8fa3a613484861f6b9b1caf4436e7c0c2c/Data_Collection_API_Lab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eoThaiHuy/Applied-Data-Science-Capstone/blob/14591b8fa3a613484861f6b9b1caf4436e7c0c2c/Data_Collection_with_Web_Scraping_lab.ipynb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789690" y="4568734"/>
            <a:ext cx="4859548" cy="9079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800" b="1" dirty="0">
                <a:solidFill>
                  <a:schemeClr val="bg2"/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Nguyen Thai Huy</a:t>
            </a:r>
          </a:p>
          <a:p>
            <a:pPr>
              <a:spcBef>
                <a:spcPts val="600"/>
              </a:spcBef>
            </a:pPr>
            <a:r>
              <a:rPr lang="en-GB" sz="2000">
                <a:solidFill>
                  <a:schemeClr val="bg2"/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Tuesday </a:t>
            </a:r>
            <a:r>
              <a:rPr lang="en-GB" sz="2000" dirty="0">
                <a:solidFill>
                  <a:schemeClr val="bg2"/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7 March 2023</a:t>
            </a:r>
            <a:endParaRPr lang="en-GB" sz="2800" dirty="0">
              <a:solidFill>
                <a:schemeClr val="bg2"/>
              </a:solidFill>
              <a:latin typeface="SF Pro Rounded" pitchFamily="2" charset="0"/>
              <a:ea typeface="SF Pro Rounded" pitchFamily="2" charset="0"/>
              <a:cs typeface="SF Pro Rounded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C02BEF4-59FF-BFE7-3C2F-88411654A4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5431281"/>
              </p:ext>
            </p:extLst>
          </p:nvPr>
        </p:nvGraphicFramePr>
        <p:xfrm>
          <a:off x="1334808" y="1747866"/>
          <a:ext cx="9522383" cy="3163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CE65D77-1AF5-1492-198A-909229F0A386}"/>
              </a:ext>
            </a:extLst>
          </p:cNvPr>
          <p:cNvSpPr txBox="1"/>
          <p:nvPr/>
        </p:nvSpPr>
        <p:spPr>
          <a:xfrm>
            <a:off x="1334808" y="5150473"/>
            <a:ext cx="9386002" cy="40862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b="1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The Data Wrangling Process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624243A-E033-0E2E-BA2E-C4725A543591}"/>
              </a:ext>
            </a:extLst>
          </p:cNvPr>
          <p:cNvSpPr txBox="1">
            <a:spLocks/>
          </p:cNvSpPr>
          <p:nvPr/>
        </p:nvSpPr>
        <p:spPr>
          <a:xfrm>
            <a:off x="904775" y="6022081"/>
            <a:ext cx="9522383" cy="2972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HERE</a:t>
            </a: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is the GitHub URL of the completed interactive map with Folium notebook, as an external reference.</a:t>
            </a: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4775" y="1723312"/>
            <a:ext cx="10380836" cy="159018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plots visualise the correlation between numerical variables.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latin typeface="Abadi" panose="020B0604020104020204" pitchFamily="34" charset="0"/>
              </a:rPr>
              <a:t>Bar plot illustrates the relationship between numerical and categorical variables.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latin typeface="Abadi" panose="020B0604020104020204" pitchFamily="34" charset="0"/>
              </a:rPr>
              <a:t>Line graph was used to track changes over a short or long periods of time. It can also make prediction for unseen data.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>
                <a:solidFill>
                  <a:srgbClr val="0B49CB"/>
                </a:solidFill>
                <a:latin typeface="Abadi"/>
              </a:rPr>
              <a:t>EDA with Data Visualisation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82DF5B5-2B89-3ACE-B19E-52FAD558D0A3}"/>
              </a:ext>
            </a:extLst>
          </p:cNvPr>
          <p:cNvSpPr txBox="1">
            <a:spLocks/>
          </p:cNvSpPr>
          <p:nvPr/>
        </p:nvSpPr>
        <p:spPr>
          <a:xfrm>
            <a:off x="904775" y="3544504"/>
            <a:ext cx="8739739" cy="2198334"/>
          </a:xfrm>
          <a:prstGeom prst="roundRect">
            <a:avLst>
              <a:gd name="adj" fmla="val 5644"/>
            </a:avLst>
          </a:prstGeom>
          <a:solidFill>
            <a:schemeClr val="accent5">
              <a:lumMod val="20000"/>
              <a:lumOff val="80000"/>
            </a:schemeClr>
          </a:solidFill>
        </p:spPr>
        <p:txBody>
          <a:bodyPr lIns="91440" tIns="45720" rIns="91440" bIns="45720" numCol="2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Scatter plots: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Flight Number and Launch Site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Payload and Launch Site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Flight Number and Orbit type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Payload and Orbit type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Bar plot: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Success Rate of Each Orbit Type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Line graph: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Launch Success Yearly Trend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47B0BC6-4FE5-3E41-BA57-2F1313BE0C1D}"/>
              </a:ext>
            </a:extLst>
          </p:cNvPr>
          <p:cNvSpPr txBox="1">
            <a:spLocks/>
          </p:cNvSpPr>
          <p:nvPr/>
        </p:nvSpPr>
        <p:spPr>
          <a:xfrm>
            <a:off x="904775" y="6022081"/>
            <a:ext cx="9522383" cy="2972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is the GitHub URL of the completed EDA with data visualisation notebook, as an external reference.</a:t>
            </a: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14789"/>
            <a:ext cx="10687961" cy="398878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The following SQL queries were performed to gather and understand data: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List the names of the unique launch sites in space mission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Display the 5 records where launch sites begin with ‘CCA’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Show the total payload mass carried by boosters launched by NASA (CRS)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Find the average payload mass carried by booster version F9 v1.1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Find the date when the first successful landing outcome in ground pad was achieved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List the names of the boosters which have success in drone ship and its payload mass in between 4000 and 6000 kg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Find the total number of successful and failure mission outcomes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List the names of the </a:t>
            </a:r>
            <a:r>
              <a:rPr lang="en-GB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 which have carried the maximum payload mass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Display the records which will display the failure </a:t>
            </a:r>
            <a:r>
              <a:rPr lang="en-GB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 in drone ship, booster versions, launch site for the months in year 2015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Rank the count of successful </a:t>
            </a:r>
            <a:r>
              <a:rPr lang="en-GB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 between the date 4 Jun 2016 and 20 Mar 2017 in descending order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C683EA1-6087-4906-AB43-D90BCA15A725}"/>
              </a:ext>
            </a:extLst>
          </p:cNvPr>
          <p:cNvSpPr txBox="1">
            <a:spLocks/>
          </p:cNvSpPr>
          <p:nvPr/>
        </p:nvSpPr>
        <p:spPr>
          <a:xfrm>
            <a:off x="904775" y="6022081"/>
            <a:ext cx="9522383" cy="2972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is the GitHub URL of the completed EDA with SQL notebook, as an external reference.</a:t>
            </a: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788426"/>
            <a:ext cx="10515600" cy="281744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Markers, circles, lines and marker clusters were created and added to the folium maps to better understand the problem and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red circles at several location display theirs coordinate, and the labels reveal theirs name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cluster of points show multiple and distinct information for the same coordinates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Green markers represent the successful landings, whilst red markers represent the failed landings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coloured lines indicate the distance between the launch site and key locations (railway, motorway, coastline, and city)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8F651ED-0C9A-C80B-9389-E8013B9654DC}"/>
              </a:ext>
            </a:extLst>
          </p:cNvPr>
          <p:cNvSpPr txBox="1">
            <a:spLocks/>
          </p:cNvSpPr>
          <p:nvPr/>
        </p:nvSpPr>
        <p:spPr>
          <a:xfrm>
            <a:off x="904775" y="6022081"/>
            <a:ext cx="9522383" cy="2972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is the GitHub URL of the completed interactive map with Folium notebook, as an external reference.</a:t>
            </a: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4775" y="1825624"/>
            <a:ext cx="10380836" cy="24500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latin typeface="Abadi" panose="020B0604020104020204" pitchFamily="34" charset="0"/>
              </a:rPr>
              <a:t>The dashboard includes dropdown, pie chart, range slider and scatter plot elements</a:t>
            </a:r>
          </a:p>
          <a:p>
            <a:pPr marL="285750" lvl="1" indent="-285750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The Dropdown allows a user to select a specific launch site or all launch sites</a:t>
            </a:r>
          </a:p>
          <a:p>
            <a:pPr marL="285750" lvl="1" indent="-285750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The pie chart displays both the total success and total failure for the launch site selected</a:t>
            </a:r>
          </a:p>
          <a:p>
            <a:pPr marL="285750" lvl="1" indent="-285750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Range slider is used to select a payload mass in a fixed range</a:t>
            </a:r>
          </a:p>
          <a:p>
            <a:pPr marL="285750" lvl="1" indent="-285750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Scatter chart illustrates the relationship between two variables, in particular Success vs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75EA33-DE0F-346B-3FBE-18FC4476EA70}"/>
              </a:ext>
            </a:extLst>
          </p:cNvPr>
          <p:cNvSpPr txBox="1">
            <a:spLocks/>
          </p:cNvSpPr>
          <p:nvPr/>
        </p:nvSpPr>
        <p:spPr>
          <a:xfrm>
            <a:off x="904775" y="5836736"/>
            <a:ext cx="7960092" cy="590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is the GitHub URL and 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are the screenshots of the completed </a:t>
            </a:r>
            <a:r>
              <a:rPr lang="en-GB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Dash lab, as an external reference.</a:t>
            </a: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AB8DA3F-65C9-AF82-1879-632B8BE5B964}"/>
              </a:ext>
            </a:extLst>
          </p:cNvPr>
          <p:cNvSpPr txBox="1">
            <a:spLocks/>
          </p:cNvSpPr>
          <p:nvPr/>
        </p:nvSpPr>
        <p:spPr>
          <a:xfrm>
            <a:off x="904775" y="6022081"/>
            <a:ext cx="9522383" cy="2972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is the GitHub URL of the completed interactive map with Folium notebook, as an external reference.</a:t>
            </a: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B3922C6-1812-9AF9-9E22-9E961C2EDD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062534"/>
              </p:ext>
            </p:extLst>
          </p:nvPr>
        </p:nvGraphicFramePr>
        <p:xfrm>
          <a:off x="904775" y="1491918"/>
          <a:ext cx="10380836" cy="4499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88463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962516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  <a:endParaRPr lang="en-US" sz="2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50724" y="6042376"/>
            <a:ext cx="7200000" cy="27584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Scatter plot of Flight Number vs Launch Site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SF Pro Rounded" pitchFamily="2" charset="0"/>
              <a:ea typeface="SF Pro Rounded" pitchFamily="2" charset="0"/>
              <a:cs typeface="SF Pro Rounded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F20134D-7F5E-2CCF-0FC3-00F4BB786013}"/>
              </a:ext>
            </a:extLst>
          </p:cNvPr>
          <p:cNvSpPr txBox="1">
            <a:spLocks/>
          </p:cNvSpPr>
          <p:nvPr/>
        </p:nvSpPr>
        <p:spPr>
          <a:xfrm>
            <a:off x="8677050" y="3660573"/>
            <a:ext cx="2608561" cy="1148807"/>
          </a:xfrm>
          <a:prstGeom prst="rect">
            <a:avLst/>
          </a:prstGeom>
          <a:ln>
            <a:noFill/>
            <a:prstDash val="dash"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SF Pro Rounded" pitchFamily="2" charset="0"/>
                <a:cs typeface="SF Pro Rounded" pitchFamily="2" charset="0"/>
              </a:rPr>
              <a:t>The best launch site is KSC LC 39A, where the most past and recent launches were successful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2862353-E0EE-2284-C455-A93A82F492AC}"/>
              </a:ext>
            </a:extLst>
          </p:cNvPr>
          <p:cNvSpPr txBox="1">
            <a:spLocks/>
          </p:cNvSpPr>
          <p:nvPr/>
        </p:nvSpPr>
        <p:spPr>
          <a:xfrm>
            <a:off x="976649" y="1763539"/>
            <a:ext cx="10358492" cy="3947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greater the number of flights on each launch site, the higher the success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50DCC9-722A-CB2B-D19C-D4D30455C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49" y="2479177"/>
            <a:ext cx="7328027" cy="35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8696F2-9343-563E-551F-5D9FC4BE18E5}"/>
              </a:ext>
            </a:extLst>
          </p:cNvPr>
          <p:cNvSpPr txBox="1">
            <a:spLocks/>
          </p:cNvSpPr>
          <p:nvPr/>
        </p:nvSpPr>
        <p:spPr>
          <a:xfrm>
            <a:off x="927118" y="1543822"/>
            <a:ext cx="8698145" cy="7533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Depending on the launch site, a heavier payload may be necessary for a successful launch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50724" y="6043504"/>
            <a:ext cx="7200000" cy="27584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Scatter plot of Payload Mass vs Launch Site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SF Pro Rounded" pitchFamily="2" charset="0"/>
              <a:ea typeface="SF Pro Rounded" pitchFamily="2" charset="0"/>
              <a:cs typeface="SF Pro Rounded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305202-D16A-2B97-EC1E-6D551587CA0C}"/>
              </a:ext>
            </a:extLst>
          </p:cNvPr>
          <p:cNvSpPr txBox="1">
            <a:spLocks/>
          </p:cNvSpPr>
          <p:nvPr/>
        </p:nvSpPr>
        <p:spPr>
          <a:xfrm>
            <a:off x="8458200" y="2763282"/>
            <a:ext cx="2831301" cy="2952219"/>
          </a:xfrm>
          <a:prstGeom prst="rect">
            <a:avLst/>
          </a:prstGeom>
          <a:ln>
            <a:noFill/>
            <a:prstDash val="dash"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SF Pro Rounded" pitchFamily="2" charset="0"/>
                <a:cs typeface="SF Pro Rounded" pitchFamily="2" charset="0"/>
              </a:rPr>
              <a:t>Payloads weighing more than 7,000 kg have a high success rate. 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SF Pro Rounded" pitchFamily="2" charset="0"/>
                <a:cs typeface="SF Pro Rounded" pitchFamily="2" charset="0"/>
              </a:rPr>
              <a:t>However, there is no definite pattern to suggest that the success rate of a launch depends on the payload mass or the launch site.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E1815D-EB70-78BD-3712-4584E0219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10" y="2483592"/>
            <a:ext cx="7328027" cy="35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1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892B04-E986-2206-DC46-D7641D407AE4}"/>
              </a:ext>
            </a:extLst>
          </p:cNvPr>
          <p:cNvSpPr txBox="1">
            <a:spLocks/>
          </p:cNvSpPr>
          <p:nvPr/>
        </p:nvSpPr>
        <p:spPr>
          <a:xfrm>
            <a:off x="1258019" y="2226389"/>
            <a:ext cx="3974760" cy="3076910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800"/>
              </a:spcBef>
              <a:buNone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ES-L1, GEO, HEO and SSO orbits have a significant high success rate (nearly 100%), whereas the SO orbit produced 0% rate of success.</a:t>
            </a:r>
          </a:p>
          <a:p>
            <a:pPr marL="0" indent="0" algn="r">
              <a:lnSpc>
                <a:spcPct val="100000"/>
              </a:lnSpc>
              <a:spcBef>
                <a:spcPts val="1800"/>
              </a:spcBef>
              <a:buNone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deeper analysis revealed that some of these orbits, like GEO, SO, HEO, and ES-L1, only occurred once, so more datasets are required to see certain patterns or trends before we can draw any conclusion.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EDE2F7-15B9-169B-AEB7-379BC54C567B}"/>
              </a:ext>
            </a:extLst>
          </p:cNvPr>
          <p:cNvSpPr txBox="1">
            <a:spLocks/>
          </p:cNvSpPr>
          <p:nvPr/>
        </p:nvSpPr>
        <p:spPr>
          <a:xfrm>
            <a:off x="4992000" y="5749727"/>
            <a:ext cx="7200000" cy="27584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Bar chart for the s</a:t>
            </a:r>
            <a:r>
              <a:rPr lang="en-GB" sz="1800" dirty="0" err="1">
                <a:solidFill>
                  <a:schemeClr val="accent3">
                    <a:lumMod val="25000"/>
                  </a:schemeClr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uccess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 rate of each orbit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44DE6-C1B3-4DF2-D0A9-9B4B50AD9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00" y="1899255"/>
            <a:ext cx="4680000" cy="373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D08E73B-3E3E-CC6D-43E2-DF9D8B395B8C}"/>
              </a:ext>
            </a:extLst>
          </p:cNvPr>
          <p:cNvSpPr txBox="1">
            <a:spLocks/>
          </p:cNvSpPr>
          <p:nvPr/>
        </p:nvSpPr>
        <p:spPr>
          <a:xfrm>
            <a:off x="927119" y="1635085"/>
            <a:ext cx="9497041" cy="4191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the number of flights increased, so did the success rates in certain orbits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611B91-DC48-3933-1EC8-B006145A46EA}"/>
              </a:ext>
            </a:extLst>
          </p:cNvPr>
          <p:cNvSpPr txBox="1">
            <a:spLocks/>
          </p:cNvSpPr>
          <p:nvPr/>
        </p:nvSpPr>
        <p:spPr>
          <a:xfrm>
            <a:off x="1057275" y="5950546"/>
            <a:ext cx="7200000" cy="27584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Scatter plot of 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Flight Number vs Orbit Type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DEB2378-0CB6-8C8C-C68B-0206A62E8FA0}"/>
              </a:ext>
            </a:extLst>
          </p:cNvPr>
          <p:cNvSpPr txBox="1">
            <a:spLocks/>
          </p:cNvSpPr>
          <p:nvPr/>
        </p:nvSpPr>
        <p:spPr>
          <a:xfrm>
            <a:off x="8542411" y="2581827"/>
            <a:ext cx="2743200" cy="3129210"/>
          </a:xfrm>
          <a:prstGeom prst="rect">
            <a:avLst/>
          </a:prstGeom>
          <a:ln>
            <a:noFill/>
            <a:prstDash val="dash"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SF Pro Rounded" pitchFamily="2" charset="0"/>
                <a:cs typeface="SF Pro Rounded" pitchFamily="2" charset="0"/>
              </a:rPr>
              <a:t>Except for GTO, the greater the number of flights on each orbit, the higher the success rate (especially on LEO orbit).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SF Pro Rounded" pitchFamily="2" charset="0"/>
                <a:cs typeface="SF Pro Rounded" pitchFamily="2" charset="0"/>
              </a:rPr>
              <a:t>As mentioned above, orbit that only occurred once should be excluded from the analysis.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21091-E8CC-0F86-0565-8B94AF4BD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261" y="2393680"/>
            <a:ext cx="7328027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91D36B-543E-1E79-1B55-3BE1C721F781}"/>
              </a:ext>
            </a:extLst>
          </p:cNvPr>
          <p:cNvSpPr txBox="1">
            <a:spLocks/>
          </p:cNvSpPr>
          <p:nvPr/>
        </p:nvSpPr>
        <p:spPr>
          <a:xfrm>
            <a:off x="1057275" y="6190055"/>
            <a:ext cx="7200000" cy="27584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Scatter plot of 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Payload vs Orbit Type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C540B5-5547-BE9B-E687-0F73C61A1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65" y="2611182"/>
            <a:ext cx="7340220" cy="3511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5D70-6D04-AE6E-17D8-9F263D00A170}"/>
              </a:ext>
            </a:extLst>
          </p:cNvPr>
          <p:cNvSpPr txBox="1">
            <a:spLocks/>
          </p:cNvSpPr>
          <p:nvPr/>
        </p:nvSpPr>
        <p:spPr>
          <a:xfrm>
            <a:off x="8714772" y="3075815"/>
            <a:ext cx="2574729" cy="2582333"/>
          </a:xfrm>
          <a:prstGeom prst="rect">
            <a:avLst/>
          </a:prstGeom>
          <a:ln>
            <a:noFill/>
            <a:prstDash val="dash"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SF Pro Rounded" pitchFamily="2" charset="0"/>
                <a:cs typeface="SF Pro Rounded" pitchFamily="2" charset="0"/>
              </a:rPr>
              <a:t>The attributes appear to have no relationship in the GTO orbit.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SF Pro Rounded" pitchFamily="2" charset="0"/>
                <a:cs typeface="SF Pro Rounded" pitchFamily="2" charset="0"/>
              </a:rPr>
              <a:t>Again, more datasets are required to observe patterns or trends in the SO, GEO, ES-L1 and HEO orbits.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46B1D-CBDB-B8AF-6556-CED372442180}"/>
              </a:ext>
            </a:extLst>
          </p:cNvPr>
          <p:cNvSpPr txBox="1"/>
          <p:nvPr/>
        </p:nvSpPr>
        <p:spPr>
          <a:xfrm>
            <a:off x="987165" y="1661553"/>
            <a:ext cx="83007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The weight of payloads may have positive </a:t>
            </a:r>
            <a:r>
              <a:rPr lang="en-GB" sz="2200" dirty="0">
                <a:solidFill>
                  <a:srgbClr val="292929"/>
                </a:solidFill>
                <a:latin typeface="Abadi" panose="020B0604020104020204" pitchFamily="34" charset="0"/>
              </a:rPr>
              <a:t>or negative </a:t>
            </a:r>
            <a:r>
              <a:rPr lang="en-GB" sz="22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impacts on the success rate of launches depending on specific orbit type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86A9FA-0072-8451-08F9-F5C05DEDCE3D}"/>
              </a:ext>
            </a:extLst>
          </p:cNvPr>
          <p:cNvSpPr txBox="1">
            <a:spLocks/>
          </p:cNvSpPr>
          <p:nvPr/>
        </p:nvSpPr>
        <p:spPr>
          <a:xfrm>
            <a:off x="927118" y="3112308"/>
            <a:ext cx="2277078" cy="2145697"/>
          </a:xfrm>
          <a:prstGeom prst="rect">
            <a:avLst/>
          </a:prstGeom>
          <a:ln>
            <a:noFill/>
            <a:prstDash val="dash"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SF Pro Rounded" pitchFamily="2" charset="0"/>
                <a:cs typeface="SF Pro Rounded" pitchFamily="2" charset="0"/>
              </a:rPr>
              <a:t>There have been no changes in the first three years, it may be a period of adjustment and technological advancement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BC231A-4E02-FED6-BAD7-F12C8409AF0F}"/>
              </a:ext>
            </a:extLst>
          </p:cNvPr>
          <p:cNvSpPr txBox="1">
            <a:spLocks/>
          </p:cNvSpPr>
          <p:nvPr/>
        </p:nvSpPr>
        <p:spPr>
          <a:xfrm>
            <a:off x="2496000" y="6012158"/>
            <a:ext cx="7200000" cy="27584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Line chart for the average launch success yearly trend</a:t>
            </a:r>
            <a:endParaRPr lang="en-GB" sz="1800" dirty="0">
              <a:solidFill>
                <a:schemeClr val="accent3">
                  <a:lumMod val="25000"/>
                </a:schemeClr>
              </a:solidFill>
              <a:latin typeface="SF Pro Rounded" pitchFamily="2" charset="0"/>
              <a:ea typeface="SF Pro Rounded" pitchFamily="2" charset="0"/>
              <a:cs typeface="SF Pro Rounded" pitchFamily="2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B3531-30B8-8E56-EAA7-8D788DBB65A3}"/>
              </a:ext>
            </a:extLst>
          </p:cNvPr>
          <p:cNvSpPr txBox="1">
            <a:spLocks/>
          </p:cNvSpPr>
          <p:nvPr/>
        </p:nvSpPr>
        <p:spPr>
          <a:xfrm>
            <a:off x="927118" y="1680948"/>
            <a:ext cx="9832740" cy="4016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2013 to 2020, the SpaceX success rate has increased rapidly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3D3E1A-DDD5-C9AD-E36F-E8CA94F22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815" y="2475081"/>
            <a:ext cx="4444369" cy="34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FAB3F8-29D8-8E8A-2EAD-1E77415723A1}"/>
              </a:ext>
            </a:extLst>
          </p:cNvPr>
          <p:cNvSpPr txBox="1"/>
          <p:nvPr/>
        </p:nvSpPr>
        <p:spPr>
          <a:xfrm>
            <a:off x="1416601" y="3679609"/>
            <a:ext cx="6093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The use of DISTINCT in the query is to select the unique ‘</a:t>
            </a:r>
            <a:r>
              <a:rPr lang="en-GB" dirty="0" err="1">
                <a:latin typeface="Abadi" panose="020B0604020104020204" pitchFamily="34" charset="0"/>
              </a:rPr>
              <a:t>launch_site</a:t>
            </a:r>
            <a:r>
              <a:rPr lang="en-GB" dirty="0">
                <a:latin typeface="Abadi" panose="020B0604020104020204" pitchFamily="34" charset="0"/>
              </a:rPr>
              <a:t>’ names from the data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424EF1-8FD6-88CF-B4DE-BBDD3AB994EA}"/>
              </a:ext>
            </a:extLst>
          </p:cNvPr>
          <p:cNvSpPr txBox="1"/>
          <p:nvPr/>
        </p:nvSpPr>
        <p:spPr>
          <a:xfrm>
            <a:off x="856450" y="1676714"/>
            <a:ext cx="60939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Abadi" panose="020B0604020104020204" pitchFamily="34" charset="0"/>
              </a:rPr>
              <a:t>Find the names of the unique launch sites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F66DBC-BD97-075B-AB3A-60C08499C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601" y="2990050"/>
            <a:ext cx="6114818" cy="438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D70532-4789-A60B-BA62-3B47FA152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772" y="2107601"/>
            <a:ext cx="2060627" cy="276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FB7BC-E273-1C15-BBD9-1BC2AAA44DD3}"/>
              </a:ext>
            </a:extLst>
          </p:cNvPr>
          <p:cNvSpPr txBox="1"/>
          <p:nvPr/>
        </p:nvSpPr>
        <p:spPr>
          <a:xfrm>
            <a:off x="856450" y="3057001"/>
            <a:ext cx="7810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dirty="0">
                <a:latin typeface="Abadi" panose="020B0604020104020204" pitchFamily="34" charset="0"/>
              </a:rPr>
              <a:t>The WHERE clause, followed by the LIKE clause, filtered out launch sites with the prefix ‘CCA’. LIMIT 5 displays the first 5 records from the filtered set.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95130-6F53-197A-5CDF-D8D0D31C9D09}"/>
              </a:ext>
            </a:extLst>
          </p:cNvPr>
          <p:cNvSpPr txBox="1"/>
          <p:nvPr/>
        </p:nvSpPr>
        <p:spPr>
          <a:xfrm>
            <a:off x="856450" y="1676714"/>
            <a:ext cx="89613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Abadi" panose="020B0604020104020204" pitchFamily="34" charset="0"/>
              </a:rPr>
              <a:t>Find 5 records where launch sites begin with ‘CCA’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F3495-8D76-90DC-0F45-CAFFE8648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50" y="2360265"/>
            <a:ext cx="7937680" cy="542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A4C886-D9A2-727B-16F1-B90C7C7FD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50" y="3857477"/>
            <a:ext cx="9821507" cy="25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A7AF3-F284-AC8A-229B-DEF956405C81}"/>
              </a:ext>
            </a:extLst>
          </p:cNvPr>
          <p:cNvSpPr txBox="1"/>
          <p:nvPr/>
        </p:nvSpPr>
        <p:spPr>
          <a:xfrm>
            <a:off x="856450" y="1676714"/>
            <a:ext cx="89613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Abadi" panose="020B0604020104020204" pitchFamily="34" charset="0"/>
              </a:rPr>
              <a:t>Calculate the total payloads carried by booster from NASA (CRS)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75D20-1672-A2C6-89FB-A6DE01D24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513" y="3029677"/>
            <a:ext cx="8650974" cy="798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ECDCFA-E1E3-ECC0-D189-CCC117C4D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468" y="4169728"/>
            <a:ext cx="3225064" cy="148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234C09-E65F-265C-3C98-AD9455AC08DB}"/>
              </a:ext>
            </a:extLst>
          </p:cNvPr>
          <p:cNvSpPr txBox="1"/>
          <p:nvPr/>
        </p:nvSpPr>
        <p:spPr>
          <a:xfrm>
            <a:off x="1376677" y="4013028"/>
            <a:ext cx="5332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dirty="0">
                <a:latin typeface="Abadi" panose="020B0604020104020204" pitchFamily="34" charset="0"/>
              </a:rPr>
              <a:t>This query returned the average of all payload masses where the booster version contains the substring ‘F9 v1.1’, which is 2534 kg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2F060B-7FBF-D827-B9D5-5BD6D50637BF}"/>
              </a:ext>
            </a:extLst>
          </p:cNvPr>
          <p:cNvSpPr txBox="1"/>
          <p:nvPr/>
        </p:nvSpPr>
        <p:spPr>
          <a:xfrm>
            <a:off x="856450" y="1676714"/>
            <a:ext cx="89613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Abadi" panose="020B0604020104020204" pitchFamily="34" charset="0"/>
              </a:rPr>
              <a:t>Calculate the average payload mass carried by booster version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63F569-32D4-8FF1-5E78-170AC11CE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677" y="2993126"/>
            <a:ext cx="5450296" cy="798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C98C14-6402-1AFE-3762-8D86A0844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696" y="3290589"/>
            <a:ext cx="2060627" cy="14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016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5C5EE-1F29-C276-6475-A62AF8CCFE55}"/>
              </a:ext>
            </a:extLst>
          </p:cNvPr>
          <p:cNvSpPr txBox="1"/>
          <p:nvPr/>
        </p:nvSpPr>
        <p:spPr>
          <a:xfrm>
            <a:off x="4208860" y="3898314"/>
            <a:ext cx="6822279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GB" dirty="0">
                <a:latin typeface="Abadi" panose="020B0604020104020204" pitchFamily="34" charset="0"/>
              </a:rPr>
              <a:t>The WHERE clause filtered the data set in order to keep only records where landing on ground pad was successful. </a:t>
            </a:r>
          </a:p>
          <a:p>
            <a:pPr algn="just">
              <a:spcBef>
                <a:spcPts val="600"/>
              </a:spcBef>
            </a:pPr>
            <a:r>
              <a:rPr lang="en-GB" dirty="0">
                <a:latin typeface="Abadi" panose="020B0604020104020204" pitchFamily="34" charset="0"/>
              </a:rPr>
              <a:t>The MIN function returned the record with the oldest date.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BD0034-C24B-0E0E-37F3-03831A8FA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860" y="2791493"/>
            <a:ext cx="9870279" cy="542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01FAE2-C104-55C3-B52E-9A441D8A8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60" y="3753631"/>
            <a:ext cx="2633700" cy="11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744320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4,000 kg but less than 6,000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D1ACD-156A-F7C4-7F83-23096EEA9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3673672"/>
            <a:ext cx="6992718" cy="105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D1CBA3-F603-DE06-7FE7-0EA9E2213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0872" y="3128032"/>
            <a:ext cx="3481118" cy="21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820648"/>
            <a:ext cx="10326708" cy="420492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Abadi"/>
              </a:rPr>
              <a:t>Data Collection using SpaceX API and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Abadi"/>
              </a:rPr>
              <a:t>Exploratory Data Analysis (EDA), including data wrangling, data visualisation and interactive visual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Abadi"/>
              </a:rPr>
              <a:t>Machine Learning Prediction</a:t>
            </a:r>
            <a:endParaRPr lang="en-US" sz="18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Abadi"/>
              </a:rPr>
              <a:t>It was possible to collect useful data from public sources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Abadi"/>
              </a:rPr>
              <a:t>EDA enabled us to determine which features best predict the success of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Abadi"/>
              </a:rPr>
              <a:t>Using all collected data, Machine Learning Prediction revealed the best model for predicting which characteristics are important to drive this opportunity</a:t>
            </a:r>
            <a:endParaRPr lang="en-US" sz="1800" dirty="0">
              <a:solidFill>
                <a:schemeClr val="tx1"/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ECB5970-8715-2337-2ACC-0536F97EF17F}"/>
              </a:ext>
            </a:extLst>
          </p:cNvPr>
          <p:cNvSpPr txBox="1">
            <a:spLocks/>
          </p:cNvSpPr>
          <p:nvPr/>
        </p:nvSpPr>
        <p:spPr>
          <a:xfrm>
            <a:off x="1223205" y="3535944"/>
            <a:ext cx="9745589" cy="4016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Grouping mission outcomes and counting records for each group led us to the summary below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D51899-84C9-1B5A-A50C-B0F1DC58C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172" y="2581400"/>
            <a:ext cx="7809653" cy="798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79EE5-5565-B137-373C-E41FE1DBC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738" y="4080780"/>
            <a:ext cx="4706520" cy="1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76728"/>
            <a:ext cx="7015089" cy="8794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E5FDC-4444-2B1B-93A9-E55C676D8458}"/>
              </a:ext>
            </a:extLst>
          </p:cNvPr>
          <p:cNvSpPr txBox="1"/>
          <p:nvPr/>
        </p:nvSpPr>
        <p:spPr>
          <a:xfrm>
            <a:off x="770011" y="4595176"/>
            <a:ext cx="712811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The subquery filtered the data by returning only the heaviest payload mass with the MAX function. </a:t>
            </a:r>
          </a:p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The main query used the subquery results and returned unique booster version (SELECT DISTINCT) with the heaviest payload mass.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45A8C7-BEF7-9F02-A113-06D1CFB62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2901259"/>
            <a:ext cx="7907197" cy="1310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06AD6D-CC54-4BA1-9BA4-72A260B64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306" y="1647899"/>
            <a:ext cx="1524132" cy="45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8159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36B16-BA8D-A22E-159E-052B1A5F6F8A}"/>
              </a:ext>
            </a:extLst>
          </p:cNvPr>
          <p:cNvSpPr txBox="1"/>
          <p:nvPr/>
        </p:nvSpPr>
        <p:spPr>
          <a:xfrm>
            <a:off x="770011" y="4772250"/>
            <a:ext cx="6027811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GB" dirty="0">
                <a:latin typeface="Abadi" panose="020B0604020104020204" pitchFamily="34" charset="0"/>
              </a:rPr>
              <a:t>This query returned booster versions and launch sites where landing was failed within 2015. </a:t>
            </a:r>
          </a:p>
          <a:p>
            <a:pPr algn="just">
              <a:spcBef>
                <a:spcPts val="600"/>
              </a:spcBef>
            </a:pPr>
            <a:r>
              <a:rPr lang="en-GB" dirty="0">
                <a:latin typeface="Abadi" panose="020B0604020104020204" pitchFamily="34" charset="0"/>
              </a:rPr>
              <a:t>YEAR(DATE) extracted the year in DATE column.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F026D9-E415-408F-EBC7-6DD8672A0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210275"/>
            <a:ext cx="6145301" cy="1310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0901FB-0EDC-CB27-21E5-2116CBFDE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227" y="3210275"/>
            <a:ext cx="4066384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33C10D-E21C-7C83-29A4-53B5E617512A}"/>
              </a:ext>
            </a:extLst>
          </p:cNvPr>
          <p:cNvSpPr txBox="1"/>
          <p:nvPr/>
        </p:nvSpPr>
        <p:spPr>
          <a:xfrm>
            <a:off x="963773" y="4114219"/>
            <a:ext cx="66340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GB" dirty="0">
                <a:latin typeface="Abadi" panose="020B0604020104020204" pitchFamily="34" charset="0"/>
              </a:rPr>
              <a:t>This query ranked landing outcomes by their number of occurrences from 4 Jun 2010 to 20 Mar 2017. The GROUP BY clause grouped the results by landing outcome and ORDER BY DESC displayed the results in descending order of occurrences.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8697D-DF4D-9C62-395F-E2568CE39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90" y="2267950"/>
            <a:ext cx="6748857" cy="1579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C831C9-CF34-BC3F-76B8-982F0CC2D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198" y="2005799"/>
            <a:ext cx="3286029" cy="36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998991" cy="338554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2E0F4-EF3A-48A0-B89D-180799152AB9}"/>
              </a:ext>
            </a:extLst>
          </p:cNvPr>
          <p:cNvSpPr txBox="1"/>
          <p:nvPr/>
        </p:nvSpPr>
        <p:spPr>
          <a:xfrm>
            <a:off x="2856000" y="5780880"/>
            <a:ext cx="648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Abadi" panose="020B0604020104020204" pitchFamily="34" charset="0"/>
              </a:rPr>
              <a:t>Launch sites are located on the coast of the United States, probably for safety, but not too far from roads and railways.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3E9F8-B26D-217E-E1E5-4BF128A00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295" y="1726689"/>
            <a:ext cx="6657409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63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The colour-labelled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83F04-AA84-C2DF-0045-08545BC0BF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33" r="24999"/>
          <a:stretch/>
        </p:blipFill>
        <p:spPr>
          <a:xfrm>
            <a:off x="452596" y="2746097"/>
            <a:ext cx="2880000" cy="2880000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C3CDC7-6ED4-F2C5-BC34-58743A92FB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16"/>
          <a:stretch/>
        </p:blipFill>
        <p:spPr>
          <a:xfrm>
            <a:off x="3238140" y="2101892"/>
            <a:ext cx="2880000" cy="2880000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D57FFA-63F5-537E-7C7F-EC12D25BBC60}"/>
              </a:ext>
            </a:extLst>
          </p:cNvPr>
          <p:cNvSpPr txBox="1"/>
          <p:nvPr/>
        </p:nvSpPr>
        <p:spPr>
          <a:xfrm>
            <a:off x="4387476" y="5626097"/>
            <a:ext cx="5461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The</a:t>
            </a:r>
            <a:r>
              <a:rPr lang="en-GB" dirty="0">
                <a:solidFill>
                  <a:srgbClr val="00B050"/>
                </a:solidFill>
                <a:latin typeface="Abadi" panose="020B0604020104020204" pitchFamily="34" charset="0"/>
              </a:rPr>
              <a:t> green</a:t>
            </a:r>
            <a:r>
              <a:rPr lang="en-GB" dirty="0">
                <a:latin typeface="Abadi" panose="020B0604020104020204" pitchFamily="34" charset="0"/>
              </a:rPr>
              <a:t> marker denotes successful launches. The </a:t>
            </a:r>
            <a:r>
              <a:rPr lang="en-GB" dirty="0">
                <a:solidFill>
                  <a:srgbClr val="FF0000"/>
                </a:solidFill>
                <a:latin typeface="Abadi" panose="020B0604020104020204" pitchFamily="34" charset="0"/>
              </a:rPr>
              <a:t>red</a:t>
            </a:r>
            <a:r>
              <a:rPr lang="en-GB" dirty="0">
                <a:latin typeface="Abadi" panose="020B0604020104020204" pitchFamily="34" charset="0"/>
              </a:rPr>
              <a:t> marker denotes failed launches. We notice that the KSC LC-39A has a higher success rate.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FA0E6C-5BA2-093B-5F12-0D4B7CBC5C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33" r="9533"/>
          <a:stretch/>
        </p:blipFill>
        <p:spPr>
          <a:xfrm>
            <a:off x="6023684" y="2405032"/>
            <a:ext cx="2880000" cy="2880000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7F6407-4C08-035E-AD3D-5D0DE8C384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66" t="43" r="22954" b="-43"/>
          <a:stretch/>
        </p:blipFill>
        <p:spPr>
          <a:xfrm>
            <a:off x="8714772" y="1731904"/>
            <a:ext cx="2880000" cy="2880000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2241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Logistics and Safety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A57B69-ABBA-EA1B-F6E6-2375AAD0E3BE}"/>
              </a:ext>
            </a:extLst>
          </p:cNvPr>
          <p:cNvSpPr txBox="1"/>
          <p:nvPr/>
        </p:nvSpPr>
        <p:spPr>
          <a:xfrm>
            <a:off x="2164280" y="5780880"/>
            <a:ext cx="7863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dirty="0">
                <a:latin typeface="Abadi" panose="020B0604020104020204" pitchFamily="34" charset="0"/>
              </a:rPr>
              <a:t>The launch site CCAFS SLC-40 has good logistics infrastructure, as it located in close proximity to railways, highways, coastline and relatively far from cities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DF5F7F-58B2-1984-C324-A043DC7FD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922" y="1939652"/>
            <a:ext cx="6578154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00595" cy="338554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by Site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F39BA-F6D6-8BC4-3705-067B3CA6D6D8}"/>
              </a:ext>
            </a:extLst>
          </p:cNvPr>
          <p:cNvSpPr txBox="1"/>
          <p:nvPr/>
        </p:nvSpPr>
        <p:spPr>
          <a:xfrm>
            <a:off x="849224" y="1689899"/>
            <a:ext cx="104935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Abadi" panose="020B0604020104020204" pitchFamily="34" charset="0"/>
              </a:rPr>
              <a:t>Launch site appears to be an important factor of a successful mission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Abadi" panose="020B0604020104020204" pitchFamily="34" charset="0"/>
              </a:rPr>
              <a:t>KSC LC-39A stands out to be the best launch site with the success rate of 41.7%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E02E9-06E9-05F5-1C60-AB22D2D1D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08" y="2795274"/>
            <a:ext cx="10217782" cy="32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30943" y="1892922"/>
            <a:ext cx="10530114" cy="3925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Background </a:t>
            </a: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alternate company wants to bid against SpaceX for a rocket launch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Objectives </a:t>
            </a: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 if the Falcon 9 first stage will land successfully</a:t>
            </a: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the cost of a launch</a:t>
            </a:r>
            <a:endParaRPr lang="en-GB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 </a:t>
            </a: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place to make launches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method for estimating total launch costs by predicting successful first-stage rocket landings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Ratio for KSC LC-39A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E457CC-9ED6-8BC2-92BA-2D0149643064}"/>
              </a:ext>
            </a:extLst>
          </p:cNvPr>
          <p:cNvSpPr txBox="1"/>
          <p:nvPr/>
        </p:nvSpPr>
        <p:spPr>
          <a:xfrm>
            <a:off x="956733" y="1767824"/>
            <a:ext cx="87122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Abadi" panose="020B0604020104020204" pitchFamily="34" charset="0"/>
              </a:rPr>
              <a:t>76.9% of launches are successful in the launch site KSC LC-39A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E78CC0-A79D-7E21-633C-EB7A2D13D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57" y="2644148"/>
            <a:ext cx="10211685" cy="30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Payload Mass vs Outcome for all sites with different payload mass selected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DAF3A6-0760-B127-C961-7BE7B6B81064}"/>
              </a:ext>
            </a:extLst>
          </p:cNvPr>
          <p:cNvSpPr txBox="1"/>
          <p:nvPr/>
        </p:nvSpPr>
        <p:spPr>
          <a:xfrm>
            <a:off x="9093201" y="2448164"/>
            <a:ext cx="2364772" cy="110847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GB" sz="1600" dirty="0">
                <a:latin typeface="Abadi" panose="020B0604020104020204" pitchFamily="34" charset="0"/>
                <a:ea typeface="SF Pro Rounded" pitchFamily="2" charset="0"/>
                <a:cs typeface="SF Pro Rounded" pitchFamily="2" charset="0"/>
              </a:rPr>
              <a:t>Low weighted payloads have a higher success rate than heavy weighted payloads.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3C6EB6-4BDF-A3CA-CC1A-677B9FC0007D}"/>
              </a:ext>
            </a:extLst>
          </p:cNvPr>
          <p:cNvSpPr txBox="1"/>
          <p:nvPr/>
        </p:nvSpPr>
        <p:spPr>
          <a:xfrm>
            <a:off x="9093202" y="4067395"/>
            <a:ext cx="2364771" cy="1077218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GB" sz="1600" dirty="0">
                <a:latin typeface="Abadi" panose="020B0604020104020204" pitchFamily="34" charset="0"/>
                <a:ea typeface="SF Pro Rounded" pitchFamily="2" charset="0"/>
                <a:cs typeface="SF Pro Rounded" pitchFamily="2" charset="0"/>
              </a:rPr>
              <a:t>There is insufficient information to comment on payloads ranging from 7,000 to 9,500 kg.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B915ED-49B9-51A4-2261-B1DEE3756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58" y="1478832"/>
            <a:ext cx="8053514" cy="52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997389" cy="338554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EEDC4B-F281-9B61-AAAF-301A6018C4D4}"/>
              </a:ext>
            </a:extLst>
          </p:cNvPr>
          <p:cNvSpPr txBox="1"/>
          <p:nvPr/>
        </p:nvSpPr>
        <p:spPr>
          <a:xfrm>
            <a:off x="906389" y="2192504"/>
            <a:ext cx="5028743" cy="2908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6000" indent="-2160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badi" panose="020B0604020104020204" pitchFamily="34" charset="0"/>
              </a:rPr>
              <a:t>Four classification models were built, and their accuracies are shown in the accompanying figure. </a:t>
            </a:r>
          </a:p>
          <a:p>
            <a:pPr marL="216000" indent="-216000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Abadi" panose="020B0604020104020204" pitchFamily="34" charset="0"/>
              </a:rPr>
              <a:t>Both the train and test accuracy indices of the Decision Tree Classifier are above 87%, which are the highest values in the chart.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7FB354-478C-0E88-718C-CA9883FBA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242" y="1848273"/>
            <a:ext cx="4444369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 of Decision Tree Classifier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36837-830A-DA13-B690-5CB69917C28B}"/>
              </a:ext>
            </a:extLst>
          </p:cNvPr>
          <p:cNvSpPr txBox="1"/>
          <p:nvPr/>
        </p:nvSpPr>
        <p:spPr>
          <a:xfrm>
            <a:off x="906388" y="1781520"/>
            <a:ext cx="103792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Abadi" panose="020B0604020104020204" pitchFamily="34" charset="0"/>
              </a:rPr>
              <a:t>The confusion matrix below verifies the accuracy of Decision Tree Classifier due to the large values in true positive and true negative areas compared to false areas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5D8AA3-BAF8-848C-6697-4A668886124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17378" y="2947869"/>
            <a:ext cx="3600000" cy="324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05D2CA-E2BD-5DF3-0C1F-CBAAEBC26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792" y="2736363"/>
            <a:ext cx="3600000" cy="40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0" y="1875056"/>
            <a:ext cx="10687961" cy="415051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project, different data sets were analysed to refine conclusions.</a:t>
            </a:r>
          </a:p>
          <a:p>
            <a:pPr>
              <a:lnSpc>
                <a:spcPct val="100000"/>
              </a:lnSpc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Although GEO, HEO, SSO and ES-L1 orbits have the highest success rates, more data sets are required to analyse patterns or trends before we can draw any conclusion.</a:t>
            </a:r>
          </a:p>
          <a:p>
            <a:pPr>
              <a:lnSpc>
                <a:spcPct val="100000"/>
              </a:lnSpc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is the best launch site according to its success rate of launches.</a:t>
            </a:r>
          </a:p>
          <a:p>
            <a:pPr>
              <a:lnSpc>
                <a:spcPct val="100000"/>
              </a:lnSpc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Depending on the orbits, payload mass can be a criterion to consider for the success of a mission. Some orbits required a light or heavy payload mass; however, low weighted payloads performed better than the heavy ones in general.</a:t>
            </a:r>
          </a:p>
          <a:p>
            <a:pPr>
              <a:lnSpc>
                <a:spcPct val="100000"/>
              </a:lnSpc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landing outcomes seem to improve over time.</a:t>
            </a:r>
          </a:p>
          <a:p>
            <a:pPr>
              <a:lnSpc>
                <a:spcPct val="100000"/>
              </a:lnSpc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 can be used to predict successful landings and increase profits because of its accuracy.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0" y="1859522"/>
            <a:ext cx="10687961" cy="13553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Python code,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notebook, SQL queries, charts and data sets that I have created or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during this project can be accessed from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https://github.com/LeoThaiHuy/Applied-Data-Science-Capstone.git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515600" cy="49836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data was obtained from two sources: the Space X API and Wikipedia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Perform some Exploratory Data Analysis (EDA) to find some patterns in the data and determined what would be the label for training supervised models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</a:t>
            </a: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visualisation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 SQL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Normalise the data collected up to this point 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Train and test the dataset by four different classification models 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Evaluate the accuracy of each model using different parameter combinations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148759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data was collected from two sources: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 X API (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https://api.spacexdata.com/v4/rockets/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(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https://en.wikipedia.org/wiki/List of Falcon/ 9/ and Falcon Heavy launches/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 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14604" y="2135357"/>
            <a:ext cx="4551362" cy="27109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60000" indent="-3600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the GET request and parse the SpaceX launch data</a:t>
            </a:r>
          </a:p>
          <a:p>
            <a:pPr marL="360000" indent="-3600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data using the</a:t>
            </a: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Menlo" panose="020B0609030804020204" pitchFamily="49" charset="0"/>
                <a:cs typeface="Menlo" panose="020B0609030804020204" pitchFamily="49" charset="0"/>
              </a:rPr>
              <a:t>BoosterVersion</a:t>
            </a: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 to only keep Falcon 9 launches</a:t>
            </a:r>
          </a:p>
          <a:p>
            <a:pPr marL="360000" indent="-3600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 some basic data wrangling and formatting for missing values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49E208-C4BF-94B7-442D-AFBA49194193}"/>
              </a:ext>
            </a:extLst>
          </p:cNvPr>
          <p:cNvGrpSpPr/>
          <p:nvPr/>
        </p:nvGrpSpPr>
        <p:grpSpPr>
          <a:xfrm>
            <a:off x="6266307" y="1894040"/>
            <a:ext cx="5019304" cy="3857008"/>
            <a:chOff x="6027811" y="1800226"/>
            <a:chExt cx="5019304" cy="3857008"/>
          </a:xfrm>
        </p:grpSpPr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EC8E32AF-66B4-C2F0-A575-8B9FD9F909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66330854"/>
                </p:ext>
              </p:extLst>
            </p:nvPr>
          </p:nvGraphicFramePr>
          <p:xfrm>
            <a:off x="6027811" y="1800226"/>
            <a:ext cx="5019304" cy="306915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20626F-5586-E7C0-4920-60AA1A25B90D}"/>
                </a:ext>
              </a:extLst>
            </p:cNvPr>
            <p:cNvSpPr txBox="1"/>
            <p:nvPr/>
          </p:nvSpPr>
          <p:spPr>
            <a:xfrm>
              <a:off x="6027811" y="5248611"/>
              <a:ext cx="5019304" cy="40862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b="1" dirty="0">
                  <a:latin typeface="SF Pro Rounded" pitchFamily="2" charset="0"/>
                  <a:ea typeface="SF Pro Rounded" pitchFamily="2" charset="0"/>
                  <a:cs typeface="SF Pro Rounded" pitchFamily="2" charset="0"/>
                </a:rPr>
                <a:t>The SpaceX API Data Collection Process</a:t>
              </a:r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32BAD3C-0CE1-E744-A448-EBD29EA1CFA5}"/>
              </a:ext>
            </a:extLst>
          </p:cNvPr>
          <p:cNvSpPr txBox="1">
            <a:spLocks/>
          </p:cNvSpPr>
          <p:nvPr/>
        </p:nvSpPr>
        <p:spPr>
          <a:xfrm>
            <a:off x="904775" y="6022081"/>
            <a:ext cx="9522383" cy="2972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9"/>
              </a:rPr>
              <a:t>HERE</a:t>
            </a: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is the GitHub URL of the completed interactive map with Folium notebook, as an external reference.</a:t>
            </a: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30356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06389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2D310A2-73B4-F10A-9CED-A7FAFFBB3213}"/>
              </a:ext>
            </a:extLst>
          </p:cNvPr>
          <p:cNvSpPr txBox="1">
            <a:spLocks/>
          </p:cNvSpPr>
          <p:nvPr/>
        </p:nvSpPr>
        <p:spPr>
          <a:xfrm>
            <a:off x="820739" y="1800226"/>
            <a:ext cx="4546908" cy="29380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3600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an HTTP GET method to request the Falcon9 Launch HTML Wiki page, as an HTTP response</a:t>
            </a:r>
          </a:p>
          <a:p>
            <a:pPr marL="360000" indent="-3600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all column/variable names from the HTML table header</a:t>
            </a:r>
          </a:p>
          <a:p>
            <a:pPr marL="360000" indent="-3600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Parse the launch record values into a dictionary and created a data frame from it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641916-8DD5-FD11-707F-FEBDEA6F9731}"/>
              </a:ext>
            </a:extLst>
          </p:cNvPr>
          <p:cNvGrpSpPr/>
          <p:nvPr/>
        </p:nvGrpSpPr>
        <p:grpSpPr>
          <a:xfrm>
            <a:off x="5849611" y="1964456"/>
            <a:ext cx="5436000" cy="3788390"/>
            <a:chOff x="6027811" y="1800227"/>
            <a:chExt cx="5019304" cy="3822015"/>
          </a:xfrm>
        </p:grpSpPr>
        <p:graphicFrame>
          <p:nvGraphicFramePr>
            <p:cNvPr id="8" name="Diagram 7">
              <a:extLst>
                <a:ext uri="{FF2B5EF4-FFF2-40B4-BE49-F238E27FC236}">
                  <a16:creationId xmlns:a16="http://schemas.microsoft.com/office/drawing/2014/main" id="{0D2D9F79-D921-26A2-C477-E103E0AA84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50414263"/>
                </p:ext>
              </p:extLst>
            </p:nvPr>
          </p:nvGraphicFramePr>
          <p:xfrm>
            <a:off x="6027811" y="1800227"/>
            <a:ext cx="5019304" cy="296410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EE73A7-3172-FE7C-7E1B-3DDDB07BEE4F}"/>
                </a:ext>
              </a:extLst>
            </p:cNvPr>
            <p:cNvSpPr txBox="1"/>
            <p:nvPr/>
          </p:nvSpPr>
          <p:spPr>
            <a:xfrm>
              <a:off x="6027811" y="5209992"/>
              <a:ext cx="5019304" cy="41225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b="1" dirty="0">
                  <a:latin typeface="SF Pro Rounded" pitchFamily="2" charset="0"/>
                  <a:ea typeface="SF Pro Rounded" pitchFamily="2" charset="0"/>
                  <a:cs typeface="SF Pro Rounded" pitchFamily="2" charset="0"/>
                </a:rPr>
                <a:t>The Web Scraping Data Collection Process</a:t>
              </a:r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85884D9-5F6C-970A-600A-0ABBCF006170}"/>
              </a:ext>
            </a:extLst>
          </p:cNvPr>
          <p:cNvSpPr txBox="1">
            <a:spLocks/>
          </p:cNvSpPr>
          <p:nvPr/>
        </p:nvSpPr>
        <p:spPr>
          <a:xfrm>
            <a:off x="904775" y="6022081"/>
            <a:ext cx="9522383" cy="2972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HERE</a:t>
            </a: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is the GitHub URL of the completed interactive map with Folium notebook, as an external reference.</a:t>
            </a: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f80a141d-92ca-4d3d-9308-f7e7b1d44ce8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1563</TotalTime>
  <Words>2500</Words>
  <Application>Microsoft Office PowerPoint</Application>
  <PresentationFormat>Widescreen</PresentationFormat>
  <Paragraphs>282</Paragraphs>
  <Slides>47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SF Pro Rounded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Thaihuy Nguyen</cp:lastModifiedBy>
  <cp:revision>201</cp:revision>
  <cp:lastPrinted>2023-03-06T16:50:05Z</cp:lastPrinted>
  <dcterms:created xsi:type="dcterms:W3CDTF">2021-04-29T18:58:34Z</dcterms:created>
  <dcterms:modified xsi:type="dcterms:W3CDTF">2023-03-07T11:43:59Z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